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1" r:id="rId2"/>
    <p:sldId id="2563" r:id="rId3"/>
    <p:sldId id="2565" r:id="rId4"/>
    <p:sldId id="2566" r:id="rId5"/>
    <p:sldId id="2567" r:id="rId6"/>
    <p:sldId id="2568" r:id="rId7"/>
    <p:sldId id="2600" r:id="rId8"/>
    <p:sldId id="2569" r:id="rId9"/>
    <p:sldId id="2570" r:id="rId10"/>
    <p:sldId id="2571" r:id="rId11"/>
    <p:sldId id="2572" r:id="rId12"/>
    <p:sldId id="2601" r:id="rId13"/>
    <p:sldId id="2574" r:id="rId14"/>
    <p:sldId id="2575" r:id="rId15"/>
    <p:sldId id="2576" r:id="rId16"/>
    <p:sldId id="2577" r:id="rId17"/>
    <p:sldId id="2578" r:id="rId18"/>
    <p:sldId id="2579" r:id="rId19"/>
    <p:sldId id="2580" r:id="rId20"/>
    <p:sldId id="2581" r:id="rId21"/>
    <p:sldId id="2582" r:id="rId22"/>
    <p:sldId id="2583" r:id="rId23"/>
    <p:sldId id="2584" r:id="rId24"/>
    <p:sldId id="2585" r:id="rId25"/>
    <p:sldId id="2586" r:id="rId26"/>
    <p:sldId id="2587" r:id="rId27"/>
    <p:sldId id="2588" r:id="rId28"/>
    <p:sldId id="2589" r:id="rId29"/>
    <p:sldId id="2590" r:id="rId30"/>
    <p:sldId id="2591" r:id="rId31"/>
    <p:sldId id="2592" r:id="rId32"/>
    <p:sldId id="2593" r:id="rId33"/>
    <p:sldId id="2594" r:id="rId34"/>
    <p:sldId id="2595" r:id="rId35"/>
    <p:sldId id="2596" r:id="rId36"/>
    <p:sldId id="2597" r:id="rId37"/>
    <p:sldId id="2598" r:id="rId38"/>
    <p:sldId id="2599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undamentos Teóricos da AWS: Conceitos Essenciais para Pós-Graduação" id="{141D6DBA-6B94-43B6-8331-F17433779802}">
          <p14:sldIdLst>
            <p14:sldId id="2561"/>
          </p14:sldIdLst>
        </p14:section>
        <p14:section name="Introdução à Computação em Nuvem e à AWS" id="{B3681BAD-ECF7-4BEC-846F-B0617F76F580}">
          <p14:sldIdLst>
            <p14:sldId id="2563"/>
            <p14:sldId id="2565"/>
            <p14:sldId id="2566"/>
          </p14:sldIdLst>
        </p14:section>
        <p14:section name="Conceitos Fundamentais de Rede na AWS" id="{E30A88B1-D90F-4FB9-BDBD-E563B9554892}">
          <p14:sldIdLst>
            <p14:sldId id="2567"/>
            <p14:sldId id="2568"/>
            <p14:sldId id="2600"/>
            <p14:sldId id="2569"/>
            <p14:sldId id="2570"/>
          </p14:sldIdLst>
        </p14:section>
        <p14:section name="Controle de Tráfego e Segurança em Redes AWS" id="{2B37353B-E527-4954-BF89-A0C58AE246AC}">
          <p14:sldIdLst>
            <p14:sldId id="2571"/>
            <p14:sldId id="2572"/>
            <p14:sldId id="2601"/>
            <p14:sldId id="2574"/>
          </p14:sldIdLst>
        </p14:section>
        <p14:section name="Serviços de Computação: EC2 e Fargate" id="{6FFA75F6-1765-4E29-9EE1-6DB0CDF17A47}">
          <p14:sldIdLst>
            <p14:sldId id="2575"/>
            <p14:sldId id="2576"/>
            <p14:sldId id="2577"/>
            <p14:sldId id="2578"/>
          </p14:sldIdLst>
        </p14:section>
        <p14:section name="Balanceamento de Carga na AWS" id="{CC6DAB90-002B-4DFE-9A84-6D2AE9971A3E}">
          <p14:sldIdLst>
            <p14:sldId id="2579"/>
            <p14:sldId id="2580"/>
            <p14:sldId id="2581"/>
            <p14:sldId id="2582"/>
          </p14:sldIdLst>
        </p14:section>
        <p14:section name="Gestão de Identidade e Acesso: IAM" id="{32DEBCA1-7542-4027-B79B-BC9DB1B9DCA8}">
          <p14:sldIdLst>
            <p14:sldId id="2583"/>
            <p14:sldId id="2584"/>
            <p14:sldId id="2585"/>
            <p14:sldId id="2586"/>
          </p14:sldIdLst>
        </p14:section>
        <p14:section name="Fundamentos de Segurança na AWS" id="{530D3DEF-E925-4637-B173-D47B6D74D691}">
          <p14:sldIdLst>
            <p14:sldId id="2587"/>
            <p14:sldId id="2588"/>
            <p14:sldId id="2589"/>
            <p14:sldId id="2590"/>
          </p14:sldIdLst>
        </p14:section>
        <p14:section name="Automação de Deploy: CI/CD e CodePipeline" id="{01A4E968-8998-41DE-8478-2E5E45BCED54}">
          <p14:sldIdLst>
            <p14:sldId id="2591"/>
            <p14:sldId id="2592"/>
            <p14:sldId id="2593"/>
            <p14:sldId id="2594"/>
          </p14:sldIdLst>
        </p14:section>
        <p14:section name="Boas Práticas para Ambientes AWS" id="{C4B43218-5789-4066-A2CC-88A0E7624735}">
          <p14:sldIdLst>
            <p14:sldId id="2595"/>
            <p14:sldId id="2596"/>
            <p14:sldId id="2597"/>
            <p14:sldId id="2598"/>
          </p14:sldIdLst>
        </p14:section>
        <p14:section name="Conclusão" id="{6E87595D-9FD1-4986-B7F6-9A4AA9F8C630}">
          <p14:sldIdLst>
            <p14:sldId id="25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DE6860-1103-4E0F-8E83-6A89A5CBB3A4}" v="20" dt="2025-09-29T18:53:22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94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glas Fernandes De Carvalho Jardim" userId="f2cc078670591ba9" providerId="LiveId" clId="{8F782C5D-90D3-4175-8B3E-DC2D9FE2F133}"/>
    <pc:docChg chg="custSel addSld delSld modSld sldOrd modSection">
      <pc:chgData name="Douglas Fernandes De Carvalho Jardim" userId="f2cc078670591ba9" providerId="LiveId" clId="{8F782C5D-90D3-4175-8B3E-DC2D9FE2F133}" dt="2025-09-30T01:25:59.391" v="43" actId="1076"/>
      <pc:docMkLst>
        <pc:docMk/>
      </pc:docMkLst>
      <pc:sldChg chg="del">
        <pc:chgData name="Douglas Fernandes De Carvalho Jardim" userId="f2cc078670591ba9" providerId="LiveId" clId="{8F782C5D-90D3-4175-8B3E-DC2D9FE2F133}" dt="2025-09-30T01:11:21.031" v="0" actId="2696"/>
        <pc:sldMkLst>
          <pc:docMk/>
          <pc:sldMk cId="3582586675" sldId="2564"/>
        </pc:sldMkLst>
      </pc:sldChg>
      <pc:sldChg chg="addSp delSp modSp mod">
        <pc:chgData name="Douglas Fernandes De Carvalho Jardim" userId="f2cc078670591ba9" providerId="LiveId" clId="{8F782C5D-90D3-4175-8B3E-DC2D9FE2F133}" dt="2025-09-30T01:17:37.392" v="8" actId="6549"/>
        <pc:sldMkLst>
          <pc:docMk/>
          <pc:sldMk cId="3358635345" sldId="2568"/>
        </pc:sldMkLst>
        <pc:spChg chg="add del mod">
          <ac:chgData name="Douglas Fernandes De Carvalho Jardim" userId="f2cc078670591ba9" providerId="LiveId" clId="{8F782C5D-90D3-4175-8B3E-DC2D9FE2F133}" dt="2025-09-30T01:15:18.531" v="5"/>
          <ac:spMkLst>
            <pc:docMk/>
            <pc:sldMk cId="3358635345" sldId="2568"/>
            <ac:spMk id="5" creationId="{A28372AD-3D42-347E-BE1F-15A8904F4C1A}"/>
          </ac:spMkLst>
        </pc:spChg>
        <pc:spChg chg="mod">
          <ac:chgData name="Douglas Fernandes De Carvalho Jardim" userId="f2cc078670591ba9" providerId="LiveId" clId="{8F782C5D-90D3-4175-8B3E-DC2D9FE2F133}" dt="2025-09-30T01:17:37.392" v="8" actId="6549"/>
          <ac:spMkLst>
            <pc:docMk/>
            <pc:sldMk cId="3358635345" sldId="2568"/>
            <ac:spMk id="8" creationId="{DD0057E5-A98D-4C77-AFDE-0CDDB1B06BE4}"/>
          </ac:spMkLst>
        </pc:spChg>
        <pc:picChg chg="del mod">
          <ac:chgData name="Douglas Fernandes De Carvalho Jardim" userId="f2cc078670591ba9" providerId="LiveId" clId="{8F782C5D-90D3-4175-8B3E-DC2D9FE2F133}" dt="2025-09-30T01:11:56.443" v="2" actId="478"/>
          <ac:picMkLst>
            <pc:docMk/>
            <pc:sldMk cId="3358635345" sldId="2568"/>
            <ac:picMk id="7" creationId="{196546A8-A641-451D-BE8F-203E682333E6}"/>
          </ac:picMkLst>
        </pc:picChg>
        <pc:picChg chg="add mod">
          <ac:chgData name="Douglas Fernandes De Carvalho Jardim" userId="f2cc078670591ba9" providerId="LiveId" clId="{8F782C5D-90D3-4175-8B3E-DC2D9FE2F133}" dt="2025-09-30T01:15:20.630" v="7" actId="962"/>
          <ac:picMkLst>
            <pc:docMk/>
            <pc:sldMk cId="3358635345" sldId="2568"/>
            <ac:picMk id="10" creationId="{7BCED775-1FAB-1330-7AD8-3385FECB6A28}"/>
          </ac:picMkLst>
        </pc:picChg>
      </pc:sldChg>
      <pc:sldChg chg="addSp delSp modSp mod">
        <pc:chgData name="Douglas Fernandes De Carvalho Jardim" userId="f2cc078670591ba9" providerId="LiveId" clId="{8F782C5D-90D3-4175-8B3E-DC2D9FE2F133}" dt="2025-09-30T01:22:41.940" v="28" actId="962"/>
        <pc:sldMkLst>
          <pc:docMk/>
          <pc:sldMk cId="1245201196" sldId="2572"/>
        </pc:sldMkLst>
        <pc:spChg chg="add del mod">
          <ac:chgData name="Douglas Fernandes De Carvalho Jardim" userId="f2cc078670591ba9" providerId="LiveId" clId="{8F782C5D-90D3-4175-8B3E-DC2D9FE2F133}" dt="2025-09-30T01:22:40.581" v="26"/>
          <ac:spMkLst>
            <pc:docMk/>
            <pc:sldMk cId="1245201196" sldId="2572"/>
            <ac:spMk id="5" creationId="{E63E6D21-059F-F94E-FE96-0EBD1A7187BB}"/>
          </ac:spMkLst>
        </pc:spChg>
        <pc:picChg chg="del mod">
          <ac:chgData name="Douglas Fernandes De Carvalho Jardim" userId="f2cc078670591ba9" providerId="LiveId" clId="{8F782C5D-90D3-4175-8B3E-DC2D9FE2F133}" dt="2025-09-30T01:22:36.697" v="25" actId="478"/>
          <ac:picMkLst>
            <pc:docMk/>
            <pc:sldMk cId="1245201196" sldId="2572"/>
            <ac:picMk id="7" creationId="{6C15B30F-45B8-49FA-A4B7-5B422B546524}"/>
          </ac:picMkLst>
        </pc:picChg>
        <pc:picChg chg="add mod">
          <ac:chgData name="Douglas Fernandes De Carvalho Jardim" userId="f2cc078670591ba9" providerId="LiveId" clId="{8F782C5D-90D3-4175-8B3E-DC2D9FE2F133}" dt="2025-09-30T01:22:41.940" v="28" actId="962"/>
          <ac:picMkLst>
            <pc:docMk/>
            <pc:sldMk cId="1245201196" sldId="2572"/>
            <ac:picMk id="10" creationId="{B3F78A35-8CB6-9405-59EB-4714A084839A}"/>
          </ac:picMkLst>
        </pc:picChg>
      </pc:sldChg>
      <pc:sldChg chg="del">
        <pc:chgData name="Douglas Fernandes De Carvalho Jardim" userId="f2cc078670591ba9" providerId="LiveId" clId="{8F782C5D-90D3-4175-8B3E-DC2D9FE2F133}" dt="2025-09-30T01:22:22.672" v="23" actId="47"/>
        <pc:sldMkLst>
          <pc:docMk/>
          <pc:sldMk cId="217274626" sldId="2573"/>
        </pc:sldMkLst>
      </pc:sldChg>
      <pc:sldChg chg="modSp mod">
        <pc:chgData name="Douglas Fernandes De Carvalho Jardim" userId="f2cc078670591ba9" providerId="LiveId" clId="{8F782C5D-90D3-4175-8B3E-DC2D9FE2F133}" dt="2025-09-30T01:23:18.482" v="29" actId="1076"/>
        <pc:sldMkLst>
          <pc:docMk/>
          <pc:sldMk cId="1286604180" sldId="2578"/>
        </pc:sldMkLst>
        <pc:picChg chg="mod">
          <ac:chgData name="Douglas Fernandes De Carvalho Jardim" userId="f2cc078670591ba9" providerId="LiveId" clId="{8F782C5D-90D3-4175-8B3E-DC2D9FE2F133}" dt="2025-09-30T01:23:18.482" v="29" actId="1076"/>
          <ac:picMkLst>
            <pc:docMk/>
            <pc:sldMk cId="1286604180" sldId="2578"/>
            <ac:picMk id="7" creationId="{5DE8C489-0CB9-4850-BF78-61DE595691B4}"/>
          </ac:picMkLst>
        </pc:picChg>
      </pc:sldChg>
      <pc:sldChg chg="addSp delSp modSp mod">
        <pc:chgData name="Douglas Fernandes De Carvalho Jardim" userId="f2cc078670591ba9" providerId="LiveId" clId="{8F782C5D-90D3-4175-8B3E-DC2D9FE2F133}" dt="2025-09-30T01:25:59.391" v="43" actId="1076"/>
        <pc:sldMkLst>
          <pc:docMk/>
          <pc:sldMk cId="725425438" sldId="2582"/>
        </pc:sldMkLst>
        <pc:spChg chg="add mod">
          <ac:chgData name="Douglas Fernandes De Carvalho Jardim" userId="f2cc078670591ba9" providerId="LiveId" clId="{8F782C5D-90D3-4175-8B3E-DC2D9FE2F133}" dt="2025-09-30T01:23:48.706" v="30" actId="478"/>
          <ac:spMkLst>
            <pc:docMk/>
            <pc:sldMk cId="725425438" sldId="2582"/>
            <ac:spMk id="5" creationId="{56B62C9C-A65F-E3EC-9920-C4F60B652D85}"/>
          </ac:spMkLst>
        </pc:spChg>
        <pc:picChg chg="del">
          <ac:chgData name="Douglas Fernandes De Carvalho Jardim" userId="f2cc078670591ba9" providerId="LiveId" clId="{8F782C5D-90D3-4175-8B3E-DC2D9FE2F133}" dt="2025-09-30T01:23:48.706" v="30" actId="478"/>
          <ac:picMkLst>
            <pc:docMk/>
            <pc:sldMk cId="725425438" sldId="2582"/>
            <ac:picMk id="7" creationId="{503EEC4B-F006-439E-BA1D-F5F2AB60C47B}"/>
          </ac:picMkLst>
        </pc:picChg>
        <pc:picChg chg="add del mod">
          <ac:chgData name="Douglas Fernandes De Carvalho Jardim" userId="f2cc078670591ba9" providerId="LiveId" clId="{8F782C5D-90D3-4175-8B3E-DC2D9FE2F133}" dt="2025-09-30T01:24:29.946" v="35" actId="478"/>
          <ac:picMkLst>
            <pc:docMk/>
            <pc:sldMk cId="725425438" sldId="2582"/>
            <ac:picMk id="1026" creationId="{5E1EBCCA-9DAE-DEF6-7329-7DD33FA206B6}"/>
          </ac:picMkLst>
        </pc:picChg>
        <pc:picChg chg="add mod">
          <ac:chgData name="Douglas Fernandes De Carvalho Jardim" userId="f2cc078670591ba9" providerId="LiveId" clId="{8F782C5D-90D3-4175-8B3E-DC2D9FE2F133}" dt="2025-09-30T01:25:59.391" v="43" actId="1076"/>
          <ac:picMkLst>
            <pc:docMk/>
            <pc:sldMk cId="725425438" sldId="2582"/>
            <ac:picMk id="1028" creationId="{A83F6BAD-2ED8-26C4-3949-D8D101AE6ECD}"/>
          </ac:picMkLst>
        </pc:picChg>
      </pc:sldChg>
      <pc:sldChg chg="addSp delSp modSp add mod">
        <pc:chgData name="Douglas Fernandes De Carvalho Jardim" userId="f2cc078670591ba9" providerId="LiveId" clId="{8F782C5D-90D3-4175-8B3E-DC2D9FE2F133}" dt="2025-09-30T01:17:59.161" v="15" actId="1076"/>
        <pc:sldMkLst>
          <pc:docMk/>
          <pc:sldMk cId="394594299" sldId="2600"/>
        </pc:sldMkLst>
        <pc:spChg chg="mod">
          <ac:chgData name="Douglas Fernandes De Carvalho Jardim" userId="f2cc078670591ba9" providerId="LiveId" clId="{8F782C5D-90D3-4175-8B3E-DC2D9FE2F133}" dt="2025-09-30T01:12:47.788" v="4" actId="34807"/>
          <ac:spMkLst>
            <pc:docMk/>
            <pc:sldMk cId="394594299" sldId="2600"/>
            <ac:spMk id="2" creationId="{76C25ADA-D37E-0E05-935C-47497D001FC9}"/>
          </ac:spMkLst>
        </pc:spChg>
        <pc:spChg chg="mod">
          <ac:chgData name="Douglas Fernandes De Carvalho Jardim" userId="f2cc078670591ba9" providerId="LiveId" clId="{8F782C5D-90D3-4175-8B3E-DC2D9FE2F133}" dt="2025-09-30T01:12:47.788" v="4" actId="34807"/>
          <ac:spMkLst>
            <pc:docMk/>
            <pc:sldMk cId="394594299" sldId="2600"/>
            <ac:spMk id="4" creationId="{46599E00-E458-4C4B-39F6-BF6F3B5219CE}"/>
          </ac:spMkLst>
        </pc:spChg>
        <pc:spChg chg="mod">
          <ac:chgData name="Douglas Fernandes De Carvalho Jardim" userId="f2cc078670591ba9" providerId="LiveId" clId="{8F782C5D-90D3-4175-8B3E-DC2D9FE2F133}" dt="2025-09-30T01:12:47.788" v="4" actId="34807"/>
          <ac:spMkLst>
            <pc:docMk/>
            <pc:sldMk cId="394594299" sldId="2600"/>
            <ac:spMk id="5" creationId="{749C367E-4D6F-C622-4442-48914F2A8DE0}"/>
          </ac:spMkLst>
        </pc:spChg>
        <pc:spChg chg="mod">
          <ac:chgData name="Douglas Fernandes De Carvalho Jardim" userId="f2cc078670591ba9" providerId="LiveId" clId="{8F782C5D-90D3-4175-8B3E-DC2D9FE2F133}" dt="2025-09-30T01:12:47.788" v="4" actId="34807"/>
          <ac:spMkLst>
            <pc:docMk/>
            <pc:sldMk cId="394594299" sldId="2600"/>
            <ac:spMk id="6" creationId="{5E43984B-1ADE-4732-6FF4-353BCB5A8AC5}"/>
          </ac:spMkLst>
        </pc:spChg>
        <pc:spChg chg="mod ord">
          <ac:chgData name="Douglas Fernandes De Carvalho Jardim" userId="f2cc078670591ba9" providerId="LiveId" clId="{8F782C5D-90D3-4175-8B3E-DC2D9FE2F133}" dt="2025-09-30T01:12:47.788" v="4" actId="34807"/>
          <ac:spMkLst>
            <pc:docMk/>
            <pc:sldMk cId="394594299" sldId="2600"/>
            <ac:spMk id="8" creationId="{3C4202E2-2569-4F8A-8BA4-39C40339BF28}"/>
          </ac:spMkLst>
        </pc:spChg>
        <pc:spChg chg="add del mod">
          <ac:chgData name="Douglas Fernandes De Carvalho Jardim" userId="f2cc078670591ba9" providerId="LiveId" clId="{8F782C5D-90D3-4175-8B3E-DC2D9FE2F133}" dt="2025-09-30T01:17:47.780" v="10"/>
          <ac:spMkLst>
            <pc:docMk/>
            <pc:sldMk cId="394594299" sldId="2600"/>
            <ac:spMk id="9" creationId="{E26FE257-B4C8-19A8-A275-8D6B0E2D0DB8}"/>
          </ac:spMkLst>
        </pc:spChg>
        <pc:picChg chg="del mod ord">
          <ac:chgData name="Douglas Fernandes De Carvalho Jardim" userId="f2cc078670591ba9" providerId="LiveId" clId="{8F782C5D-90D3-4175-8B3E-DC2D9FE2F133}" dt="2025-09-30T01:17:43.138" v="9" actId="478"/>
          <ac:picMkLst>
            <pc:docMk/>
            <pc:sldMk cId="394594299" sldId="2600"/>
            <ac:picMk id="7" creationId="{89B1F10C-E216-4CDD-82C9-1CDDDF99796C}"/>
          </ac:picMkLst>
        </pc:picChg>
        <pc:picChg chg="add mod">
          <ac:chgData name="Douglas Fernandes De Carvalho Jardim" userId="f2cc078670591ba9" providerId="LiveId" clId="{8F782C5D-90D3-4175-8B3E-DC2D9FE2F133}" dt="2025-09-30T01:17:59.161" v="15" actId="1076"/>
          <ac:picMkLst>
            <pc:docMk/>
            <pc:sldMk cId="394594299" sldId="2600"/>
            <ac:picMk id="11" creationId="{50316F2E-8B1D-613C-E781-16403EA80D44}"/>
          </ac:picMkLst>
        </pc:picChg>
      </pc:sldChg>
      <pc:sldChg chg="addSp delSp modSp add mod ord">
        <pc:chgData name="Douglas Fernandes De Carvalho Jardim" userId="f2cc078670591ba9" providerId="LiveId" clId="{8F782C5D-90D3-4175-8B3E-DC2D9FE2F133}" dt="2025-09-30T01:22:13.572" v="22"/>
        <pc:sldMkLst>
          <pc:docMk/>
          <pc:sldMk cId="1469858352" sldId="2601"/>
        </pc:sldMkLst>
        <pc:spChg chg="mod">
          <ac:chgData name="Douglas Fernandes De Carvalho Jardim" userId="f2cc078670591ba9" providerId="LiveId" clId="{8F782C5D-90D3-4175-8B3E-DC2D9FE2F133}" dt="2025-09-30T01:12:47.788" v="4" actId="34807"/>
          <ac:spMkLst>
            <pc:docMk/>
            <pc:sldMk cId="1469858352" sldId="2601"/>
            <ac:spMk id="2" creationId="{ACD1D27D-1544-048D-D532-EBF1EC34CB8D}"/>
          </ac:spMkLst>
        </pc:spChg>
        <pc:spChg chg="mod">
          <ac:chgData name="Douglas Fernandes De Carvalho Jardim" userId="f2cc078670591ba9" providerId="LiveId" clId="{8F782C5D-90D3-4175-8B3E-DC2D9FE2F133}" dt="2025-09-30T01:12:47.788" v="4" actId="34807"/>
          <ac:spMkLst>
            <pc:docMk/>
            <pc:sldMk cId="1469858352" sldId="2601"/>
            <ac:spMk id="4" creationId="{034AFB45-D1FD-EF21-A01C-8060DF6B363D}"/>
          </ac:spMkLst>
        </pc:spChg>
        <pc:spChg chg="mod">
          <ac:chgData name="Douglas Fernandes De Carvalho Jardim" userId="f2cc078670591ba9" providerId="LiveId" clId="{8F782C5D-90D3-4175-8B3E-DC2D9FE2F133}" dt="2025-09-30T01:12:47.788" v="4" actId="34807"/>
          <ac:spMkLst>
            <pc:docMk/>
            <pc:sldMk cId="1469858352" sldId="2601"/>
            <ac:spMk id="5" creationId="{510CD5F7-A2BC-CEA2-A7C4-6FA51E76F342}"/>
          </ac:spMkLst>
        </pc:spChg>
        <pc:spChg chg="mod">
          <ac:chgData name="Douglas Fernandes De Carvalho Jardim" userId="f2cc078670591ba9" providerId="LiveId" clId="{8F782C5D-90D3-4175-8B3E-DC2D9FE2F133}" dt="2025-09-30T01:12:47.788" v="4" actId="34807"/>
          <ac:spMkLst>
            <pc:docMk/>
            <pc:sldMk cId="1469858352" sldId="2601"/>
            <ac:spMk id="6" creationId="{E470F8CA-0089-98CB-FB9C-00DA49AE2CE6}"/>
          </ac:spMkLst>
        </pc:spChg>
        <pc:spChg chg="mod ord">
          <ac:chgData name="Douglas Fernandes De Carvalho Jardim" userId="f2cc078670591ba9" providerId="LiveId" clId="{8F782C5D-90D3-4175-8B3E-DC2D9FE2F133}" dt="2025-09-30T01:12:47.788" v="4" actId="34807"/>
          <ac:spMkLst>
            <pc:docMk/>
            <pc:sldMk cId="1469858352" sldId="2601"/>
            <ac:spMk id="8" creationId="{841DBCBA-9D45-4F2E-98EE-42E7826B5907}"/>
          </ac:spMkLst>
        </pc:spChg>
        <pc:spChg chg="add del mod">
          <ac:chgData name="Douglas Fernandes De Carvalho Jardim" userId="f2cc078670591ba9" providerId="LiveId" clId="{8F782C5D-90D3-4175-8B3E-DC2D9FE2F133}" dt="2025-09-30T01:20:20.821" v="17"/>
          <ac:spMkLst>
            <pc:docMk/>
            <pc:sldMk cId="1469858352" sldId="2601"/>
            <ac:spMk id="9" creationId="{D0AD5C0C-DC85-44DC-5B85-2E423AE52B1F}"/>
          </ac:spMkLst>
        </pc:spChg>
        <pc:picChg chg="del mod ord">
          <ac:chgData name="Douglas Fernandes De Carvalho Jardim" userId="f2cc078670591ba9" providerId="LiveId" clId="{8F782C5D-90D3-4175-8B3E-DC2D9FE2F133}" dt="2025-09-30T01:20:17.612" v="16" actId="478"/>
          <ac:picMkLst>
            <pc:docMk/>
            <pc:sldMk cId="1469858352" sldId="2601"/>
            <ac:picMk id="7" creationId="{D5AE6B8E-A804-4563-8D15-3B0A694A351D}"/>
          </ac:picMkLst>
        </pc:picChg>
        <pc:picChg chg="add mod">
          <ac:chgData name="Douglas Fernandes De Carvalho Jardim" userId="f2cc078670591ba9" providerId="LiveId" clId="{8F782C5D-90D3-4175-8B3E-DC2D9FE2F133}" dt="2025-09-30T01:20:26.026" v="20" actId="962"/>
          <ac:picMkLst>
            <pc:docMk/>
            <pc:sldMk cId="1469858352" sldId="2601"/>
            <ac:picMk id="11" creationId="{EF1CA675-51CF-2007-0512-05224FFC5489}"/>
          </ac:picMkLst>
        </pc:picChg>
      </pc:sldChg>
    </pc:docChg>
  </pc:docChgLst>
  <pc:docChgLst>
    <pc:chgData name="Douglas Fernandes De Carvalho Jardim" userId="f2cc078670591ba9" providerId="LiveId" clId="{56982CE1-D6DE-4581-8305-6CBFF6D28195}"/>
    <pc:docChg chg="custSel modSld">
      <pc:chgData name="Douglas Fernandes De Carvalho Jardim" userId="f2cc078670591ba9" providerId="LiveId" clId="{56982CE1-D6DE-4581-8305-6CBFF6D28195}" dt="2025-09-29T19:33:21.514" v="88" actId="1076"/>
      <pc:docMkLst>
        <pc:docMk/>
      </pc:docMkLst>
      <pc:sldChg chg="addSp modSp">
        <pc:chgData name="Douglas Fernandes De Carvalho Jardim" userId="f2cc078670591ba9" providerId="LiveId" clId="{56982CE1-D6DE-4581-8305-6CBFF6D28195}" dt="2025-09-29T18:55:36.598" v="85" actId="1076"/>
        <pc:sldMkLst>
          <pc:docMk/>
          <pc:sldMk cId="3041686238" sldId="2561"/>
        </pc:sldMkLst>
        <pc:picChg chg="add mod">
          <ac:chgData name="Douglas Fernandes De Carvalho Jardim" userId="f2cc078670591ba9" providerId="LiveId" clId="{56982CE1-D6DE-4581-8305-6CBFF6D28195}" dt="2025-09-29T18:55:36.598" v="85" actId="1076"/>
          <ac:picMkLst>
            <pc:docMk/>
            <pc:sldMk cId="3041686238" sldId="2561"/>
            <ac:picMk id="7" creationId="{0190658E-2969-1DEB-8E23-6F9F9924E702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5:31.774" v="83" actId="1076"/>
        <pc:sldMkLst>
          <pc:docMk/>
          <pc:sldMk cId="4033176052" sldId="2563"/>
        </pc:sldMkLst>
        <pc:picChg chg="add mod">
          <ac:chgData name="Douglas Fernandes De Carvalho Jardim" userId="f2cc078670591ba9" providerId="LiveId" clId="{56982CE1-D6DE-4581-8305-6CBFF6D28195}" dt="2025-09-29T18:55:31.774" v="83" actId="1076"/>
          <ac:picMkLst>
            <pc:docMk/>
            <pc:sldMk cId="4033176052" sldId="2563"/>
            <ac:picMk id="3" creationId="{A0F4C347-B1F0-7DC6-1DD9-3C5F061E5573}"/>
          </ac:picMkLst>
        </pc:picChg>
      </pc:sldChg>
      <pc:sldChg chg="addSp modSp mod">
        <pc:chgData name="Douglas Fernandes De Carvalho Jardim" userId="f2cc078670591ba9" providerId="LiveId" clId="{56982CE1-D6DE-4581-8305-6CBFF6D28195}" dt="2025-09-29T18:55:46.257" v="87" actId="1076"/>
        <pc:sldMkLst>
          <pc:docMk/>
          <pc:sldMk cId="3582586675" sldId="2564"/>
        </pc:sldMkLst>
        <pc:spChg chg="mod">
          <ac:chgData name="Douglas Fernandes De Carvalho Jardim" userId="f2cc078670591ba9" providerId="LiveId" clId="{56982CE1-D6DE-4581-8305-6CBFF6D28195}" dt="2025-09-29T18:55:46.257" v="87" actId="1076"/>
          <ac:spMkLst>
            <pc:docMk/>
            <pc:sldMk cId="3582586675" sldId="2564"/>
            <ac:spMk id="2" creationId="{33C23315-C77F-0A8C-2C92-576471389B46}"/>
          </ac:spMkLst>
        </pc:spChg>
        <pc:spChg chg="mod">
          <ac:chgData name="Douglas Fernandes De Carvalho Jardim" userId="f2cc078670591ba9" providerId="LiveId" clId="{56982CE1-D6DE-4581-8305-6CBFF6D28195}" dt="2025-09-29T18:55:43.248" v="86" actId="1076"/>
          <ac:spMkLst>
            <pc:docMk/>
            <pc:sldMk cId="3582586675" sldId="2564"/>
            <ac:spMk id="8" creationId="{4D9CE8DB-B013-4A7D-B361-1F1A72F61734}"/>
          </ac:spMkLst>
        </pc:spChg>
        <pc:picChg chg="add mod">
          <ac:chgData name="Douglas Fernandes De Carvalho Jardim" userId="f2cc078670591ba9" providerId="LiveId" clId="{56982CE1-D6DE-4581-8305-6CBFF6D28195}" dt="2025-09-29T18:52:22.046" v="27"/>
          <ac:picMkLst>
            <pc:docMk/>
            <pc:sldMk cId="3582586675" sldId="2564"/>
            <ac:picMk id="3" creationId="{292A0CEC-A04F-BE60-54D1-1E5D0908ACED}"/>
          </ac:picMkLst>
        </pc:picChg>
      </pc:sldChg>
      <pc:sldChg chg="addSp modSp mod">
        <pc:chgData name="Douglas Fernandes De Carvalho Jardim" userId="f2cc078670591ba9" providerId="LiveId" clId="{56982CE1-D6DE-4581-8305-6CBFF6D28195}" dt="2025-09-29T18:52:32.296" v="30" actId="1076"/>
        <pc:sldMkLst>
          <pc:docMk/>
          <pc:sldMk cId="896917024" sldId="2565"/>
        </pc:sldMkLst>
        <pc:spChg chg="mod">
          <ac:chgData name="Douglas Fernandes De Carvalho Jardim" userId="f2cc078670591ba9" providerId="LiveId" clId="{56982CE1-D6DE-4581-8305-6CBFF6D28195}" dt="2025-09-29T18:52:32.296" v="30" actId="1076"/>
          <ac:spMkLst>
            <pc:docMk/>
            <pc:sldMk cId="896917024" sldId="2565"/>
            <ac:spMk id="8" creationId="{EC487B4D-17A6-4CDB-99A9-3EF4CDFE9A08}"/>
          </ac:spMkLst>
        </pc:spChg>
        <pc:picChg chg="add mod">
          <ac:chgData name="Douglas Fernandes De Carvalho Jardim" userId="f2cc078670591ba9" providerId="LiveId" clId="{56982CE1-D6DE-4581-8305-6CBFF6D28195}" dt="2025-09-29T18:52:29.191" v="29" actId="1076"/>
          <ac:picMkLst>
            <pc:docMk/>
            <pc:sldMk cId="896917024" sldId="2565"/>
            <ac:picMk id="3" creationId="{CE479E24-0D40-C505-0804-DCFF2429B472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2:35.965" v="31"/>
        <pc:sldMkLst>
          <pc:docMk/>
          <pc:sldMk cId="1894411551" sldId="2566"/>
        </pc:sldMkLst>
        <pc:picChg chg="add mod">
          <ac:chgData name="Douglas Fernandes De Carvalho Jardim" userId="f2cc078670591ba9" providerId="LiveId" clId="{56982CE1-D6DE-4581-8305-6CBFF6D28195}" dt="2025-09-29T18:52:35.965" v="31"/>
          <ac:picMkLst>
            <pc:docMk/>
            <pc:sldMk cId="1894411551" sldId="2566"/>
            <ac:picMk id="3" creationId="{9AF1292B-4178-0D20-5D5B-FD6AFE611B3C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5:26.045" v="81" actId="1076"/>
        <pc:sldMkLst>
          <pc:docMk/>
          <pc:sldMk cId="299796136" sldId="2567"/>
        </pc:sldMkLst>
        <pc:picChg chg="add mod">
          <ac:chgData name="Douglas Fernandes De Carvalho Jardim" userId="f2cc078670591ba9" providerId="LiveId" clId="{56982CE1-D6DE-4581-8305-6CBFF6D28195}" dt="2025-09-29T18:55:26.045" v="81" actId="1076"/>
          <ac:picMkLst>
            <pc:docMk/>
            <pc:sldMk cId="299796136" sldId="2567"/>
            <ac:picMk id="3" creationId="{67CA4796-38AF-1385-94D6-A804C4AFF536}"/>
          </ac:picMkLst>
        </pc:picChg>
      </pc:sldChg>
      <pc:sldChg chg="addSp delSp modSp mod">
        <pc:chgData name="Douglas Fernandes De Carvalho Jardim" userId="f2cc078670591ba9" providerId="LiveId" clId="{56982CE1-D6DE-4581-8305-6CBFF6D28195}" dt="2025-09-29T18:52:44.665" v="35" actId="478"/>
        <pc:sldMkLst>
          <pc:docMk/>
          <pc:sldMk cId="3358635345" sldId="2568"/>
        </pc:sldMkLst>
        <pc:spChg chg="del">
          <ac:chgData name="Douglas Fernandes De Carvalho Jardim" userId="f2cc078670591ba9" providerId="LiveId" clId="{56982CE1-D6DE-4581-8305-6CBFF6D28195}" dt="2025-09-29T18:52:44.665" v="35" actId="478"/>
          <ac:spMkLst>
            <pc:docMk/>
            <pc:sldMk cId="3358635345" sldId="2568"/>
            <ac:spMk id="4" creationId="{CFA418ED-4E78-E957-A024-3DDAE702FE4F}"/>
          </ac:spMkLst>
        </pc:spChg>
        <pc:spChg chg="del">
          <ac:chgData name="Douglas Fernandes De Carvalho Jardim" userId="f2cc078670591ba9" providerId="LiveId" clId="{56982CE1-D6DE-4581-8305-6CBFF6D28195}" dt="2025-09-29T18:52:43.642" v="34" actId="478"/>
          <ac:spMkLst>
            <pc:docMk/>
            <pc:sldMk cId="3358635345" sldId="2568"/>
            <ac:spMk id="5" creationId="{C959CA17-A92E-260D-E628-86BA191212EA}"/>
          </ac:spMkLst>
        </pc:spChg>
        <pc:picChg chg="add mod">
          <ac:chgData name="Douglas Fernandes De Carvalho Jardim" userId="f2cc078670591ba9" providerId="LiveId" clId="{56982CE1-D6DE-4581-8305-6CBFF6D28195}" dt="2025-09-29T18:52:40.940" v="33"/>
          <ac:picMkLst>
            <pc:docMk/>
            <pc:sldMk cId="3358635345" sldId="2568"/>
            <ac:picMk id="3" creationId="{60750E59-1242-CA19-4645-CB7908C59B22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2:46.068" v="36"/>
        <pc:sldMkLst>
          <pc:docMk/>
          <pc:sldMk cId="2036039488" sldId="2569"/>
        </pc:sldMkLst>
        <pc:picChg chg="add mod">
          <ac:chgData name="Douglas Fernandes De Carvalho Jardim" userId="f2cc078670591ba9" providerId="LiveId" clId="{56982CE1-D6DE-4581-8305-6CBFF6D28195}" dt="2025-09-29T18:52:46.068" v="36"/>
          <ac:picMkLst>
            <pc:docMk/>
            <pc:sldMk cId="2036039488" sldId="2569"/>
            <ac:picMk id="3" creationId="{500694DA-BF63-5FE4-88FB-DBB9199143F4}"/>
          </ac:picMkLst>
        </pc:picChg>
      </pc:sldChg>
      <pc:sldChg chg="addSp modSp">
        <pc:chgData name="Douglas Fernandes De Carvalho Jardim" userId="f2cc078670591ba9" providerId="LiveId" clId="{56982CE1-D6DE-4581-8305-6CBFF6D28195}" dt="2025-09-29T19:33:21.514" v="88" actId="1076"/>
        <pc:sldMkLst>
          <pc:docMk/>
          <pc:sldMk cId="463445333" sldId="2570"/>
        </pc:sldMkLst>
        <pc:picChg chg="add mod">
          <ac:chgData name="Douglas Fernandes De Carvalho Jardim" userId="f2cc078670591ba9" providerId="LiveId" clId="{56982CE1-D6DE-4581-8305-6CBFF6D28195}" dt="2025-09-29T19:33:21.514" v="88" actId="1076"/>
          <ac:picMkLst>
            <pc:docMk/>
            <pc:sldMk cId="463445333" sldId="2570"/>
            <ac:picMk id="3" creationId="{64C14748-F5B8-5742-53D0-6CAA6DFB2638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5:19.760" v="80" actId="1076"/>
        <pc:sldMkLst>
          <pc:docMk/>
          <pc:sldMk cId="3354874697" sldId="2571"/>
        </pc:sldMkLst>
        <pc:picChg chg="add mod">
          <ac:chgData name="Douglas Fernandes De Carvalho Jardim" userId="f2cc078670591ba9" providerId="LiveId" clId="{56982CE1-D6DE-4581-8305-6CBFF6D28195}" dt="2025-09-29T18:55:19.760" v="80" actId="1076"/>
          <ac:picMkLst>
            <pc:docMk/>
            <pc:sldMk cId="3354874697" sldId="2571"/>
            <ac:picMk id="3" creationId="{79F5D6A1-BC0F-11D8-C8B6-DF17E3DD7E0B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2:53.058" v="39"/>
        <pc:sldMkLst>
          <pc:docMk/>
          <pc:sldMk cId="1245201196" sldId="2572"/>
        </pc:sldMkLst>
        <pc:picChg chg="add mod">
          <ac:chgData name="Douglas Fernandes De Carvalho Jardim" userId="f2cc078670591ba9" providerId="LiveId" clId="{56982CE1-D6DE-4581-8305-6CBFF6D28195}" dt="2025-09-29T18:52:53.058" v="39"/>
          <ac:picMkLst>
            <pc:docMk/>
            <pc:sldMk cId="1245201196" sldId="2572"/>
            <ac:picMk id="3" creationId="{AE9E8D04-DD76-8F7A-480D-3569ADF010EA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2:54.640" v="40"/>
        <pc:sldMkLst>
          <pc:docMk/>
          <pc:sldMk cId="217274626" sldId="2573"/>
        </pc:sldMkLst>
        <pc:picChg chg="add mod">
          <ac:chgData name="Douglas Fernandes De Carvalho Jardim" userId="f2cc078670591ba9" providerId="LiveId" clId="{56982CE1-D6DE-4581-8305-6CBFF6D28195}" dt="2025-09-29T18:52:54.640" v="40"/>
          <ac:picMkLst>
            <pc:docMk/>
            <pc:sldMk cId="217274626" sldId="2573"/>
            <ac:picMk id="3" creationId="{CDD97095-A024-82DC-694E-725FEE35E65F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2:56.013" v="41"/>
        <pc:sldMkLst>
          <pc:docMk/>
          <pc:sldMk cId="778661073" sldId="2574"/>
        </pc:sldMkLst>
        <pc:picChg chg="add mod">
          <ac:chgData name="Douglas Fernandes De Carvalho Jardim" userId="f2cc078670591ba9" providerId="LiveId" clId="{56982CE1-D6DE-4581-8305-6CBFF6D28195}" dt="2025-09-29T18:52:56.013" v="41"/>
          <ac:picMkLst>
            <pc:docMk/>
            <pc:sldMk cId="778661073" sldId="2574"/>
            <ac:picMk id="3" creationId="{ECC8159C-C3DF-257D-CEC5-524170566ED7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5:12.878" v="79" actId="1076"/>
        <pc:sldMkLst>
          <pc:docMk/>
          <pc:sldMk cId="395572841" sldId="2575"/>
        </pc:sldMkLst>
        <pc:picChg chg="add mod">
          <ac:chgData name="Douglas Fernandes De Carvalho Jardim" userId="f2cc078670591ba9" providerId="LiveId" clId="{56982CE1-D6DE-4581-8305-6CBFF6D28195}" dt="2025-09-29T18:55:12.878" v="79" actId="1076"/>
          <ac:picMkLst>
            <pc:docMk/>
            <pc:sldMk cId="395572841" sldId="2575"/>
            <ac:picMk id="3" creationId="{64246ECA-8F63-A9F4-2ED4-D4AA04302453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2:59.456" v="43"/>
        <pc:sldMkLst>
          <pc:docMk/>
          <pc:sldMk cId="3019157267" sldId="2576"/>
        </pc:sldMkLst>
        <pc:picChg chg="add mod">
          <ac:chgData name="Douglas Fernandes De Carvalho Jardim" userId="f2cc078670591ba9" providerId="LiveId" clId="{56982CE1-D6DE-4581-8305-6CBFF6D28195}" dt="2025-09-29T18:52:59.456" v="43"/>
          <ac:picMkLst>
            <pc:docMk/>
            <pc:sldMk cId="3019157267" sldId="2576"/>
            <ac:picMk id="3" creationId="{A20BCF3F-9591-A7F3-F341-9D6C5FA3555F}"/>
          </ac:picMkLst>
        </pc:picChg>
      </pc:sldChg>
      <pc:sldChg chg="addSp modSp modNotesTx">
        <pc:chgData name="Douglas Fernandes De Carvalho Jardim" userId="f2cc078670591ba9" providerId="LiveId" clId="{56982CE1-D6DE-4581-8305-6CBFF6D28195}" dt="2025-09-29T18:53:06.650" v="45"/>
        <pc:sldMkLst>
          <pc:docMk/>
          <pc:sldMk cId="3239614024" sldId="2577"/>
        </pc:sldMkLst>
        <pc:picChg chg="add mod">
          <ac:chgData name="Douglas Fernandes De Carvalho Jardim" userId="f2cc078670591ba9" providerId="LiveId" clId="{56982CE1-D6DE-4581-8305-6CBFF6D28195}" dt="2025-09-29T18:53:06.650" v="45"/>
          <ac:picMkLst>
            <pc:docMk/>
            <pc:sldMk cId="3239614024" sldId="2577"/>
            <ac:picMk id="3" creationId="{F2D23E0D-79E7-BC59-153F-02EC48556C48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3:09.593" v="46"/>
        <pc:sldMkLst>
          <pc:docMk/>
          <pc:sldMk cId="1286604180" sldId="2578"/>
        </pc:sldMkLst>
        <pc:picChg chg="add mod">
          <ac:chgData name="Douglas Fernandes De Carvalho Jardim" userId="f2cc078670591ba9" providerId="LiveId" clId="{56982CE1-D6DE-4581-8305-6CBFF6D28195}" dt="2025-09-29T18:53:09.593" v="46"/>
          <ac:picMkLst>
            <pc:docMk/>
            <pc:sldMk cId="1286604180" sldId="2578"/>
            <ac:picMk id="3" creationId="{CE68D161-BAD3-E0F1-D7C3-96CD799304A3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5:07.947" v="78" actId="1076"/>
        <pc:sldMkLst>
          <pc:docMk/>
          <pc:sldMk cId="3704856226" sldId="2579"/>
        </pc:sldMkLst>
        <pc:picChg chg="add mod">
          <ac:chgData name="Douglas Fernandes De Carvalho Jardim" userId="f2cc078670591ba9" providerId="LiveId" clId="{56982CE1-D6DE-4581-8305-6CBFF6D28195}" dt="2025-09-29T18:55:07.947" v="78" actId="1076"/>
          <ac:picMkLst>
            <pc:docMk/>
            <pc:sldMk cId="3704856226" sldId="2579"/>
            <ac:picMk id="3" creationId="{BD16DDE3-02DE-FAF4-79CE-A284C85F028D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3:15.088" v="48"/>
        <pc:sldMkLst>
          <pc:docMk/>
          <pc:sldMk cId="1068426079" sldId="2580"/>
        </pc:sldMkLst>
        <pc:picChg chg="add mod">
          <ac:chgData name="Douglas Fernandes De Carvalho Jardim" userId="f2cc078670591ba9" providerId="LiveId" clId="{56982CE1-D6DE-4581-8305-6CBFF6D28195}" dt="2025-09-29T18:53:15.088" v="48"/>
          <ac:picMkLst>
            <pc:docMk/>
            <pc:sldMk cId="1068426079" sldId="2580"/>
            <ac:picMk id="7" creationId="{E2964316-0EBB-C0A3-77FF-CA6D6722AFD8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3:18.291" v="49"/>
        <pc:sldMkLst>
          <pc:docMk/>
          <pc:sldMk cId="2613442800" sldId="2581"/>
        </pc:sldMkLst>
        <pc:picChg chg="add mod">
          <ac:chgData name="Douglas Fernandes De Carvalho Jardim" userId="f2cc078670591ba9" providerId="LiveId" clId="{56982CE1-D6DE-4581-8305-6CBFF6D28195}" dt="2025-09-29T18:53:18.291" v="49"/>
          <ac:picMkLst>
            <pc:docMk/>
            <pc:sldMk cId="2613442800" sldId="2581"/>
            <ac:picMk id="3" creationId="{40EA293B-8F24-5A3F-C5C1-A7FD7A7A27D5}"/>
          </ac:picMkLst>
        </pc:picChg>
      </pc:sldChg>
      <pc:sldChg chg="addSp modSp modNotesTx">
        <pc:chgData name="Douglas Fernandes De Carvalho Jardim" userId="f2cc078670591ba9" providerId="LiveId" clId="{56982CE1-D6DE-4581-8305-6CBFF6D28195}" dt="2025-09-29T18:53:27.370" v="51" actId="6549"/>
        <pc:sldMkLst>
          <pc:docMk/>
          <pc:sldMk cId="725425438" sldId="2582"/>
        </pc:sldMkLst>
        <pc:picChg chg="add mod">
          <ac:chgData name="Douglas Fernandes De Carvalho Jardim" userId="f2cc078670591ba9" providerId="LiveId" clId="{56982CE1-D6DE-4581-8305-6CBFF6D28195}" dt="2025-09-29T18:53:22.428" v="50"/>
          <ac:picMkLst>
            <pc:docMk/>
            <pc:sldMk cId="725425438" sldId="2582"/>
            <ac:picMk id="3" creationId="{DD41A1E6-0012-C77E-369E-4B4BA438CCEB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5:02.177" v="77" actId="1076"/>
        <pc:sldMkLst>
          <pc:docMk/>
          <pc:sldMk cId="2333890679" sldId="2583"/>
        </pc:sldMkLst>
        <pc:picChg chg="add mod">
          <ac:chgData name="Douglas Fernandes De Carvalho Jardim" userId="f2cc078670591ba9" providerId="LiveId" clId="{56982CE1-D6DE-4581-8305-6CBFF6D28195}" dt="2025-09-29T18:55:02.177" v="77" actId="1076"/>
          <ac:picMkLst>
            <pc:docMk/>
            <pc:sldMk cId="2333890679" sldId="2583"/>
            <ac:picMk id="3" creationId="{C17203B4-6A8D-E43B-71F2-22B4CB5246BD}"/>
          </ac:picMkLst>
        </pc:picChg>
      </pc:sldChg>
      <pc:sldChg chg="addSp modSp mod">
        <pc:chgData name="Douglas Fernandes De Carvalho Jardim" userId="f2cc078670591ba9" providerId="LiveId" clId="{56982CE1-D6DE-4581-8305-6CBFF6D28195}" dt="2025-09-29T18:53:41.966" v="53"/>
        <pc:sldMkLst>
          <pc:docMk/>
          <pc:sldMk cId="428065718" sldId="2585"/>
        </pc:sldMkLst>
        <pc:picChg chg="add mod">
          <ac:chgData name="Douglas Fernandes De Carvalho Jardim" userId="f2cc078670591ba9" providerId="LiveId" clId="{56982CE1-D6DE-4581-8305-6CBFF6D28195}" dt="2025-09-29T18:53:41.966" v="53"/>
          <ac:picMkLst>
            <pc:docMk/>
            <pc:sldMk cId="428065718" sldId="2585"/>
            <ac:picMk id="3" creationId="{DAAFF49D-DB9C-4CDB-7E15-C0406333F2C8}"/>
          </ac:picMkLst>
        </pc:picChg>
        <pc:picChg chg="mod">
          <ac:chgData name="Douglas Fernandes De Carvalho Jardim" userId="f2cc078670591ba9" providerId="LiveId" clId="{56982CE1-D6DE-4581-8305-6CBFF6D28195}" dt="2025-09-29T18:53:41.558" v="52" actId="1076"/>
          <ac:picMkLst>
            <pc:docMk/>
            <pc:sldMk cId="428065718" sldId="2585"/>
            <ac:picMk id="7" creationId="{64A5F7DA-F1BA-45B5-B87C-5D870A2BBDE5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3:45.846" v="54"/>
        <pc:sldMkLst>
          <pc:docMk/>
          <pc:sldMk cId="2009222734" sldId="2586"/>
        </pc:sldMkLst>
        <pc:picChg chg="add mod">
          <ac:chgData name="Douglas Fernandes De Carvalho Jardim" userId="f2cc078670591ba9" providerId="LiveId" clId="{56982CE1-D6DE-4581-8305-6CBFF6D28195}" dt="2025-09-29T18:53:45.846" v="54"/>
          <ac:picMkLst>
            <pc:docMk/>
            <pc:sldMk cId="2009222734" sldId="2586"/>
            <ac:picMk id="3" creationId="{1DA8C7D0-2ECA-1C75-5BF4-2828A23FC74C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4:57.937" v="75" actId="1076"/>
        <pc:sldMkLst>
          <pc:docMk/>
          <pc:sldMk cId="3415235914" sldId="2587"/>
        </pc:sldMkLst>
        <pc:picChg chg="add mod">
          <ac:chgData name="Douglas Fernandes De Carvalho Jardim" userId="f2cc078670591ba9" providerId="LiveId" clId="{56982CE1-D6DE-4581-8305-6CBFF6D28195}" dt="2025-09-29T18:54:57.937" v="75" actId="1076"/>
          <ac:picMkLst>
            <pc:docMk/>
            <pc:sldMk cId="3415235914" sldId="2587"/>
            <ac:picMk id="3" creationId="{A5CB1FAF-7BE0-F7E8-A536-C47073279AD5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3:49.526" v="55"/>
        <pc:sldMkLst>
          <pc:docMk/>
          <pc:sldMk cId="3396762347" sldId="2588"/>
        </pc:sldMkLst>
        <pc:picChg chg="add mod">
          <ac:chgData name="Douglas Fernandes De Carvalho Jardim" userId="f2cc078670591ba9" providerId="LiveId" clId="{56982CE1-D6DE-4581-8305-6CBFF6D28195}" dt="2025-09-29T18:53:49.526" v="55"/>
          <ac:picMkLst>
            <pc:docMk/>
            <pc:sldMk cId="3396762347" sldId="2588"/>
            <ac:picMk id="3" creationId="{AE980E5E-2758-8172-7D0D-4BCC6ADB7B5F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3:51.453" v="56"/>
        <pc:sldMkLst>
          <pc:docMk/>
          <pc:sldMk cId="4000621022" sldId="2589"/>
        </pc:sldMkLst>
        <pc:picChg chg="add mod">
          <ac:chgData name="Douglas Fernandes De Carvalho Jardim" userId="f2cc078670591ba9" providerId="LiveId" clId="{56982CE1-D6DE-4581-8305-6CBFF6D28195}" dt="2025-09-29T18:53:51.453" v="56"/>
          <ac:picMkLst>
            <pc:docMk/>
            <pc:sldMk cId="4000621022" sldId="2589"/>
            <ac:picMk id="3" creationId="{C89505E9-95AE-AE82-571B-685DE85365B1}"/>
          </ac:picMkLst>
        </pc:picChg>
      </pc:sldChg>
      <pc:sldChg chg="addSp delSp modSp mod modNotesTx">
        <pc:chgData name="Douglas Fernandes De Carvalho Jardim" userId="f2cc078670591ba9" providerId="LiveId" clId="{56982CE1-D6DE-4581-8305-6CBFF6D28195}" dt="2025-09-29T18:54:01.701" v="59"/>
        <pc:sldMkLst>
          <pc:docMk/>
          <pc:sldMk cId="709848604" sldId="2590"/>
        </pc:sldMkLst>
        <pc:spChg chg="del">
          <ac:chgData name="Douglas Fernandes De Carvalho Jardim" userId="f2cc078670591ba9" providerId="LiveId" clId="{56982CE1-D6DE-4581-8305-6CBFF6D28195}" dt="2025-09-29T18:49:55.805" v="2" actId="478"/>
          <ac:spMkLst>
            <pc:docMk/>
            <pc:sldMk cId="709848604" sldId="2590"/>
            <ac:spMk id="4" creationId="{7FE9E945-9AC0-ABB3-C3E0-FB773110707A}"/>
          </ac:spMkLst>
        </pc:spChg>
        <pc:spChg chg="del">
          <ac:chgData name="Douglas Fernandes De Carvalho Jardim" userId="f2cc078670591ba9" providerId="LiveId" clId="{56982CE1-D6DE-4581-8305-6CBFF6D28195}" dt="2025-09-29T18:49:49.844" v="0" actId="478"/>
          <ac:spMkLst>
            <pc:docMk/>
            <pc:sldMk cId="709848604" sldId="2590"/>
            <ac:spMk id="5" creationId="{390D26FF-0B97-5C10-B9E8-A3D45155287D}"/>
          </ac:spMkLst>
        </pc:spChg>
        <pc:picChg chg="add mod">
          <ac:chgData name="Douglas Fernandes De Carvalho Jardim" userId="f2cc078670591ba9" providerId="LiveId" clId="{56982CE1-D6DE-4581-8305-6CBFF6D28195}" dt="2025-09-29T18:54:01.701" v="59"/>
          <ac:picMkLst>
            <pc:docMk/>
            <pc:sldMk cId="709848604" sldId="2590"/>
            <ac:picMk id="3" creationId="{576BF411-4B30-AE21-4AE3-913A53781967}"/>
          </ac:picMkLst>
        </pc:picChg>
        <pc:picChg chg="mod">
          <ac:chgData name="Douglas Fernandes De Carvalho Jardim" userId="f2cc078670591ba9" providerId="LiveId" clId="{56982CE1-D6DE-4581-8305-6CBFF6D28195}" dt="2025-09-29T18:54:00.260" v="58" actId="14100"/>
          <ac:picMkLst>
            <pc:docMk/>
            <pc:sldMk cId="709848604" sldId="2590"/>
            <ac:picMk id="7" creationId="{CDB86AB4-888D-4F4D-B562-53221BD8FE9C}"/>
          </ac:picMkLst>
        </pc:picChg>
      </pc:sldChg>
      <pc:sldChg chg="addSp delSp modSp mod modNotesTx">
        <pc:chgData name="Douglas Fernandes De Carvalho Jardim" userId="f2cc078670591ba9" providerId="LiveId" clId="{56982CE1-D6DE-4581-8305-6CBFF6D28195}" dt="2025-09-29T18:54:48.897" v="73" actId="1076"/>
        <pc:sldMkLst>
          <pc:docMk/>
          <pc:sldMk cId="2261144709" sldId="2591"/>
        </pc:sldMkLst>
        <pc:spChg chg="del">
          <ac:chgData name="Douglas Fernandes De Carvalho Jardim" userId="f2cc078670591ba9" providerId="LiveId" clId="{56982CE1-D6DE-4581-8305-6CBFF6D28195}" dt="2025-09-29T18:49:59.135" v="3" actId="478"/>
          <ac:spMkLst>
            <pc:docMk/>
            <pc:sldMk cId="2261144709" sldId="2591"/>
            <ac:spMk id="4" creationId="{2EEB73A7-E498-4659-29CF-098CFC29801F}"/>
          </ac:spMkLst>
        </pc:spChg>
        <pc:spChg chg="del">
          <ac:chgData name="Douglas Fernandes De Carvalho Jardim" userId="f2cc078670591ba9" providerId="LiveId" clId="{56982CE1-D6DE-4581-8305-6CBFF6D28195}" dt="2025-09-29T18:50:00.616" v="4" actId="478"/>
          <ac:spMkLst>
            <pc:docMk/>
            <pc:sldMk cId="2261144709" sldId="2591"/>
            <ac:spMk id="5" creationId="{7C7B8828-77A7-1651-3A47-ECB3B88B5196}"/>
          </ac:spMkLst>
        </pc:spChg>
        <pc:picChg chg="add mod">
          <ac:chgData name="Douglas Fernandes De Carvalho Jardim" userId="f2cc078670591ba9" providerId="LiveId" clId="{56982CE1-D6DE-4581-8305-6CBFF6D28195}" dt="2025-09-29T18:54:48.897" v="73" actId="1076"/>
          <ac:picMkLst>
            <pc:docMk/>
            <pc:sldMk cId="2261144709" sldId="2591"/>
            <ac:picMk id="3" creationId="{E7DF61C2-BAAA-D3EA-CBCE-5EB2AD0BAA06}"/>
          </ac:picMkLst>
        </pc:picChg>
      </pc:sldChg>
      <pc:sldChg chg="addSp delSp modSp mod modNotesTx">
        <pc:chgData name="Douglas Fernandes De Carvalho Jardim" userId="f2cc078670591ba9" providerId="LiveId" clId="{56982CE1-D6DE-4581-8305-6CBFF6D28195}" dt="2025-09-29T18:54:06.683" v="61"/>
        <pc:sldMkLst>
          <pc:docMk/>
          <pc:sldMk cId="872941360" sldId="2592"/>
        </pc:sldMkLst>
        <pc:spChg chg="del">
          <ac:chgData name="Douglas Fernandes De Carvalho Jardim" userId="f2cc078670591ba9" providerId="LiveId" clId="{56982CE1-D6DE-4581-8305-6CBFF6D28195}" dt="2025-09-29T18:50:06.723" v="6" actId="478"/>
          <ac:spMkLst>
            <pc:docMk/>
            <pc:sldMk cId="872941360" sldId="2592"/>
            <ac:spMk id="4" creationId="{92DD7ABB-790A-5AFF-544E-2682F7648978}"/>
          </ac:spMkLst>
        </pc:spChg>
        <pc:spChg chg="del">
          <ac:chgData name="Douglas Fernandes De Carvalho Jardim" userId="f2cc078670591ba9" providerId="LiveId" clId="{56982CE1-D6DE-4581-8305-6CBFF6D28195}" dt="2025-09-29T18:50:07.710" v="7" actId="478"/>
          <ac:spMkLst>
            <pc:docMk/>
            <pc:sldMk cId="872941360" sldId="2592"/>
            <ac:spMk id="5" creationId="{786DF569-2C14-ADAE-6F49-0AA7BFB60AC1}"/>
          </ac:spMkLst>
        </pc:spChg>
        <pc:picChg chg="add mod">
          <ac:chgData name="Douglas Fernandes De Carvalho Jardim" userId="f2cc078670591ba9" providerId="LiveId" clId="{56982CE1-D6DE-4581-8305-6CBFF6D28195}" dt="2025-09-29T18:54:06.683" v="61"/>
          <ac:picMkLst>
            <pc:docMk/>
            <pc:sldMk cId="872941360" sldId="2592"/>
            <ac:picMk id="3" creationId="{9D3B8FC2-1B99-86CF-2429-D0BCC510FA45}"/>
          </ac:picMkLst>
        </pc:picChg>
      </pc:sldChg>
      <pc:sldChg chg="addSp delSp modSp mod modNotesTx">
        <pc:chgData name="Douglas Fernandes De Carvalho Jardim" userId="f2cc078670591ba9" providerId="LiveId" clId="{56982CE1-D6DE-4581-8305-6CBFF6D28195}" dt="2025-09-29T18:54:08.601" v="62"/>
        <pc:sldMkLst>
          <pc:docMk/>
          <pc:sldMk cId="1062924058" sldId="2593"/>
        </pc:sldMkLst>
        <pc:spChg chg="del">
          <ac:chgData name="Douglas Fernandes De Carvalho Jardim" userId="f2cc078670591ba9" providerId="LiveId" clId="{56982CE1-D6DE-4581-8305-6CBFF6D28195}" dt="2025-09-29T18:50:12.555" v="9" actId="478"/>
          <ac:spMkLst>
            <pc:docMk/>
            <pc:sldMk cId="1062924058" sldId="2593"/>
            <ac:spMk id="4" creationId="{609AD844-C6E4-2BD8-F58A-560123E92891}"/>
          </ac:spMkLst>
        </pc:spChg>
        <pc:spChg chg="del">
          <ac:chgData name="Douglas Fernandes De Carvalho Jardim" userId="f2cc078670591ba9" providerId="LiveId" clId="{56982CE1-D6DE-4581-8305-6CBFF6D28195}" dt="2025-09-29T18:50:13.571" v="10" actId="478"/>
          <ac:spMkLst>
            <pc:docMk/>
            <pc:sldMk cId="1062924058" sldId="2593"/>
            <ac:spMk id="5" creationId="{A4FEAA9F-C2F9-1C0D-AFCB-C63134B64976}"/>
          </ac:spMkLst>
        </pc:spChg>
        <pc:picChg chg="add mod">
          <ac:chgData name="Douglas Fernandes De Carvalho Jardim" userId="f2cc078670591ba9" providerId="LiveId" clId="{56982CE1-D6DE-4581-8305-6CBFF6D28195}" dt="2025-09-29T18:54:08.601" v="62"/>
          <ac:picMkLst>
            <pc:docMk/>
            <pc:sldMk cId="1062924058" sldId="2593"/>
            <ac:picMk id="3" creationId="{1D44F399-ACED-460E-EC5E-BE871360B5FC}"/>
          </ac:picMkLst>
        </pc:picChg>
      </pc:sldChg>
      <pc:sldChg chg="addSp delSp modSp mod modNotesTx">
        <pc:chgData name="Douglas Fernandes De Carvalho Jardim" userId="f2cc078670591ba9" providerId="LiveId" clId="{56982CE1-D6DE-4581-8305-6CBFF6D28195}" dt="2025-09-29T18:54:10.154" v="63"/>
        <pc:sldMkLst>
          <pc:docMk/>
          <pc:sldMk cId="2844843332" sldId="2594"/>
        </pc:sldMkLst>
        <pc:spChg chg="del">
          <ac:chgData name="Douglas Fernandes De Carvalho Jardim" userId="f2cc078670591ba9" providerId="LiveId" clId="{56982CE1-D6DE-4581-8305-6CBFF6D28195}" dt="2025-09-29T18:50:20.419" v="14" actId="478"/>
          <ac:spMkLst>
            <pc:docMk/>
            <pc:sldMk cId="2844843332" sldId="2594"/>
            <ac:spMk id="4" creationId="{E29723C9-6B48-53E0-B013-B714727EE4C6}"/>
          </ac:spMkLst>
        </pc:spChg>
        <pc:spChg chg="del">
          <ac:chgData name="Douglas Fernandes De Carvalho Jardim" userId="f2cc078670591ba9" providerId="LiveId" clId="{56982CE1-D6DE-4581-8305-6CBFF6D28195}" dt="2025-09-29T18:50:19.208" v="13" actId="478"/>
          <ac:spMkLst>
            <pc:docMk/>
            <pc:sldMk cId="2844843332" sldId="2594"/>
            <ac:spMk id="5" creationId="{3417C899-875F-0457-3AFC-CC8A74D3CD85}"/>
          </ac:spMkLst>
        </pc:spChg>
        <pc:picChg chg="add mod">
          <ac:chgData name="Douglas Fernandes De Carvalho Jardim" userId="f2cc078670591ba9" providerId="LiveId" clId="{56982CE1-D6DE-4581-8305-6CBFF6D28195}" dt="2025-09-29T18:54:10.154" v="63"/>
          <ac:picMkLst>
            <pc:docMk/>
            <pc:sldMk cId="2844843332" sldId="2594"/>
            <ac:picMk id="3" creationId="{5A08BDCC-2F2F-977D-3C5F-E39F62ECA8E1}"/>
          </ac:picMkLst>
        </pc:picChg>
      </pc:sldChg>
      <pc:sldChg chg="addSp delSp modSp mod modNotesTx">
        <pc:chgData name="Douglas Fernandes De Carvalho Jardim" userId="f2cc078670591ba9" providerId="LiveId" clId="{56982CE1-D6DE-4581-8305-6CBFF6D28195}" dt="2025-09-29T18:54:42.757" v="72" actId="1076"/>
        <pc:sldMkLst>
          <pc:docMk/>
          <pc:sldMk cId="1923511240" sldId="2595"/>
        </pc:sldMkLst>
        <pc:spChg chg="del">
          <ac:chgData name="Douglas Fernandes De Carvalho Jardim" userId="f2cc078670591ba9" providerId="LiveId" clId="{56982CE1-D6DE-4581-8305-6CBFF6D28195}" dt="2025-09-29T18:50:23.647" v="15" actId="478"/>
          <ac:spMkLst>
            <pc:docMk/>
            <pc:sldMk cId="1923511240" sldId="2595"/>
            <ac:spMk id="4" creationId="{D79B5827-41BA-DCD0-F2E3-91ABD1E7E827}"/>
          </ac:spMkLst>
        </pc:spChg>
        <pc:spChg chg="del">
          <ac:chgData name="Douglas Fernandes De Carvalho Jardim" userId="f2cc078670591ba9" providerId="LiveId" clId="{56982CE1-D6DE-4581-8305-6CBFF6D28195}" dt="2025-09-29T18:50:24.769" v="16" actId="478"/>
          <ac:spMkLst>
            <pc:docMk/>
            <pc:sldMk cId="1923511240" sldId="2595"/>
            <ac:spMk id="5" creationId="{92DA8448-A6F3-2C0F-BE2F-A3A3CBC927C1}"/>
          </ac:spMkLst>
        </pc:spChg>
        <pc:picChg chg="add mod">
          <ac:chgData name="Douglas Fernandes De Carvalho Jardim" userId="f2cc078670591ba9" providerId="LiveId" clId="{56982CE1-D6DE-4581-8305-6CBFF6D28195}" dt="2025-09-29T18:54:42.757" v="72" actId="1076"/>
          <ac:picMkLst>
            <pc:docMk/>
            <pc:sldMk cId="1923511240" sldId="2595"/>
            <ac:picMk id="3" creationId="{FF2336F6-D2FE-3B69-5DAE-180C82366DB0}"/>
          </ac:picMkLst>
        </pc:picChg>
      </pc:sldChg>
      <pc:sldChg chg="addSp delSp modSp mod modNotesTx">
        <pc:chgData name="Douglas Fernandes De Carvalho Jardim" userId="f2cc078670591ba9" providerId="LiveId" clId="{56982CE1-D6DE-4581-8305-6CBFF6D28195}" dt="2025-09-29T18:54:14.797" v="65"/>
        <pc:sldMkLst>
          <pc:docMk/>
          <pc:sldMk cId="946730438" sldId="2596"/>
        </pc:sldMkLst>
        <pc:spChg chg="del">
          <ac:chgData name="Douglas Fernandes De Carvalho Jardim" userId="f2cc078670591ba9" providerId="LiveId" clId="{56982CE1-D6DE-4581-8305-6CBFF6D28195}" dt="2025-09-29T18:50:30.149" v="18" actId="478"/>
          <ac:spMkLst>
            <pc:docMk/>
            <pc:sldMk cId="946730438" sldId="2596"/>
            <ac:spMk id="4" creationId="{98925B70-5861-86E9-3CDD-71E428D3EB28}"/>
          </ac:spMkLst>
        </pc:spChg>
        <pc:spChg chg="del">
          <ac:chgData name="Douglas Fernandes De Carvalho Jardim" userId="f2cc078670591ba9" providerId="LiveId" clId="{56982CE1-D6DE-4581-8305-6CBFF6D28195}" dt="2025-09-29T18:50:31.147" v="19" actId="478"/>
          <ac:spMkLst>
            <pc:docMk/>
            <pc:sldMk cId="946730438" sldId="2596"/>
            <ac:spMk id="5" creationId="{82ED19FA-3FEB-8217-2D96-D7DEB3E22825}"/>
          </ac:spMkLst>
        </pc:spChg>
        <pc:picChg chg="add mod">
          <ac:chgData name="Douglas Fernandes De Carvalho Jardim" userId="f2cc078670591ba9" providerId="LiveId" clId="{56982CE1-D6DE-4581-8305-6CBFF6D28195}" dt="2025-09-29T18:54:14.797" v="65"/>
          <ac:picMkLst>
            <pc:docMk/>
            <pc:sldMk cId="946730438" sldId="2596"/>
            <ac:picMk id="3" creationId="{5A8BBC00-349C-746B-D8A3-A80F0294BDA0}"/>
          </ac:picMkLst>
        </pc:picChg>
      </pc:sldChg>
      <pc:sldChg chg="addSp modSp">
        <pc:chgData name="Douglas Fernandes De Carvalho Jardim" userId="f2cc078670591ba9" providerId="LiveId" clId="{56982CE1-D6DE-4581-8305-6CBFF6D28195}" dt="2025-09-29T18:54:16.441" v="66"/>
        <pc:sldMkLst>
          <pc:docMk/>
          <pc:sldMk cId="442759329" sldId="2597"/>
        </pc:sldMkLst>
        <pc:picChg chg="add mod">
          <ac:chgData name="Douglas Fernandes De Carvalho Jardim" userId="f2cc078670591ba9" providerId="LiveId" clId="{56982CE1-D6DE-4581-8305-6CBFF6D28195}" dt="2025-09-29T18:54:16.441" v="66"/>
          <ac:picMkLst>
            <pc:docMk/>
            <pc:sldMk cId="442759329" sldId="2597"/>
            <ac:picMk id="3" creationId="{CE3DB448-4EA4-950C-DA38-1E8754253249}"/>
          </ac:picMkLst>
        </pc:picChg>
      </pc:sldChg>
      <pc:sldChg chg="addSp delSp modSp mod modNotesTx">
        <pc:chgData name="Douglas Fernandes De Carvalho Jardim" userId="f2cc078670591ba9" providerId="LiveId" clId="{56982CE1-D6DE-4581-8305-6CBFF6D28195}" dt="2025-09-29T18:54:35.917" v="71" actId="1076"/>
        <pc:sldMkLst>
          <pc:docMk/>
          <pc:sldMk cId="3511343077" sldId="2598"/>
        </pc:sldMkLst>
        <pc:spChg chg="del">
          <ac:chgData name="Douglas Fernandes De Carvalho Jardim" userId="f2cc078670591ba9" providerId="LiveId" clId="{56982CE1-D6DE-4581-8305-6CBFF6D28195}" dt="2025-09-29T18:50:36.951" v="22" actId="478"/>
          <ac:spMkLst>
            <pc:docMk/>
            <pc:sldMk cId="3511343077" sldId="2598"/>
            <ac:spMk id="4" creationId="{E1069228-7FE6-95DF-DBAA-05AF451E50EA}"/>
          </ac:spMkLst>
        </pc:spChg>
        <pc:spChg chg="del">
          <ac:chgData name="Douglas Fernandes De Carvalho Jardim" userId="f2cc078670591ba9" providerId="LiveId" clId="{56982CE1-D6DE-4581-8305-6CBFF6D28195}" dt="2025-09-29T18:50:37.821" v="23" actId="478"/>
          <ac:spMkLst>
            <pc:docMk/>
            <pc:sldMk cId="3511343077" sldId="2598"/>
            <ac:spMk id="5" creationId="{92E4B09E-7179-147A-EC5B-558A71956ED1}"/>
          </ac:spMkLst>
        </pc:spChg>
        <pc:picChg chg="add mod">
          <ac:chgData name="Douglas Fernandes De Carvalho Jardim" userId="f2cc078670591ba9" providerId="LiveId" clId="{56982CE1-D6DE-4581-8305-6CBFF6D28195}" dt="2025-09-29T18:54:35.917" v="71" actId="1076"/>
          <ac:picMkLst>
            <pc:docMk/>
            <pc:sldMk cId="3511343077" sldId="2598"/>
            <ac:picMk id="3" creationId="{1557578F-6B38-0018-8F26-F9DA0FE8F283}"/>
          </ac:picMkLst>
        </pc:picChg>
      </pc:sldChg>
      <pc:sldChg chg="addSp delSp modSp mod modNotesTx">
        <pc:chgData name="Douglas Fernandes De Carvalho Jardim" userId="f2cc078670591ba9" providerId="LiveId" clId="{56982CE1-D6DE-4581-8305-6CBFF6D28195}" dt="2025-09-29T18:54:26.593" v="69" actId="1076"/>
        <pc:sldMkLst>
          <pc:docMk/>
          <pc:sldMk cId="17611156" sldId="2599"/>
        </pc:sldMkLst>
        <pc:spChg chg="del">
          <ac:chgData name="Douglas Fernandes De Carvalho Jardim" userId="f2cc078670591ba9" providerId="LiveId" clId="{56982CE1-D6DE-4581-8305-6CBFF6D28195}" dt="2025-09-29T18:50:40.479" v="24" actId="478"/>
          <ac:spMkLst>
            <pc:docMk/>
            <pc:sldMk cId="17611156" sldId="2599"/>
            <ac:spMk id="3" creationId="{47C83A48-3875-D029-3C76-BBA2C89BF71C}"/>
          </ac:spMkLst>
        </pc:spChg>
        <pc:spChg chg="del">
          <ac:chgData name="Douglas Fernandes De Carvalho Jardim" userId="f2cc078670591ba9" providerId="LiveId" clId="{56982CE1-D6DE-4581-8305-6CBFF6D28195}" dt="2025-09-29T18:50:42.060" v="25" actId="478"/>
          <ac:spMkLst>
            <pc:docMk/>
            <pc:sldMk cId="17611156" sldId="2599"/>
            <ac:spMk id="5" creationId="{FA58625E-8058-0DC8-C2A1-F2DDD899CD6A}"/>
          </ac:spMkLst>
        </pc:spChg>
        <pc:picChg chg="add mod">
          <ac:chgData name="Douglas Fernandes De Carvalho Jardim" userId="f2cc078670591ba9" providerId="LiveId" clId="{56982CE1-D6DE-4581-8305-6CBFF6D28195}" dt="2025-09-29T18:54:26.593" v="69" actId="1076"/>
          <ac:picMkLst>
            <pc:docMk/>
            <pc:sldMk cId="17611156" sldId="2599"/>
            <ac:picMk id="7" creationId="{7DE204B6-0D57-B9CE-6275-8D5B6E3B533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2214DE-B619-4E75-B338-3ACA6B0289EC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D3DE5C-C293-40BC-93D4-668ABE4A185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Definição de Balanceador de Carga</a:t>
          </a:r>
        </a:p>
      </dgm:t>
    </dgm:pt>
    <dgm:pt modelId="{17B1A6FF-69DC-4558-97CE-1074636C6832}" type="parTrans" cxnId="{A056E8BA-D397-4527-9CE0-FEAAE68A5E94}">
      <dgm:prSet/>
      <dgm:spPr/>
      <dgm:t>
        <a:bodyPr/>
        <a:lstStyle/>
        <a:p>
          <a:endParaRPr lang="en-US"/>
        </a:p>
      </dgm:t>
    </dgm:pt>
    <dgm:pt modelId="{D05AA0C4-33C0-4530-B6DE-372748D9475E}" type="sibTrans" cxnId="{A056E8BA-D397-4527-9CE0-FEAAE68A5E9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E949325-330E-4004-8222-1870575382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Um balanceador de carga distribui tráfego de rede entre múltiplos servidores para otimizar performance e recursos.</a:t>
          </a:r>
        </a:p>
      </dgm:t>
    </dgm:pt>
    <dgm:pt modelId="{96818FC9-013C-4888-9440-D3C133325DF5}" type="parTrans" cxnId="{BBAB1941-2982-4747-B26F-38DC524D3A2F}">
      <dgm:prSet/>
      <dgm:spPr/>
      <dgm:t>
        <a:bodyPr/>
        <a:lstStyle/>
        <a:p>
          <a:endParaRPr lang="en-US"/>
        </a:p>
      </dgm:t>
    </dgm:pt>
    <dgm:pt modelId="{9DBABF87-BCF9-4AE9-A1EC-77AAC994D9DA}" type="sibTrans" cxnId="{BBAB1941-2982-4747-B26F-38DC524D3A2F}">
      <dgm:prSet/>
      <dgm:spPr/>
      <dgm:t>
        <a:bodyPr/>
        <a:lstStyle/>
        <a:p>
          <a:endParaRPr lang="en-US"/>
        </a:p>
      </dgm:t>
    </dgm:pt>
    <dgm:pt modelId="{D0FB8AF8-8FD4-457A-BBEC-C5DC45EB2E0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Vantagens na Distribuição de Tráfego</a:t>
          </a:r>
        </a:p>
      </dgm:t>
    </dgm:pt>
    <dgm:pt modelId="{AD051156-3254-4A99-A311-DAABBCEE185F}" type="parTrans" cxnId="{F4570538-2312-4B69-BE7D-59AB1BE3707D}">
      <dgm:prSet/>
      <dgm:spPr/>
      <dgm:t>
        <a:bodyPr/>
        <a:lstStyle/>
        <a:p>
          <a:endParaRPr lang="en-US"/>
        </a:p>
      </dgm:t>
    </dgm:pt>
    <dgm:pt modelId="{2C847066-8400-47BF-8BEC-2D50A86794C4}" type="sibTrans" cxnId="{F4570538-2312-4B69-BE7D-59AB1BE3707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987F8E0-666E-470F-884C-AFC049F31B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Balanceadores de carga aumentam a eficiência ao evitar sobrecarga em servidores individuais, melhorando a resposta.</a:t>
          </a:r>
        </a:p>
      </dgm:t>
    </dgm:pt>
    <dgm:pt modelId="{130A839C-E6CD-4319-B467-FE7C24115D5B}" type="parTrans" cxnId="{B0AE1E6F-A038-40F9-B06C-8F5A15D2CF67}">
      <dgm:prSet/>
      <dgm:spPr/>
      <dgm:t>
        <a:bodyPr/>
        <a:lstStyle/>
        <a:p>
          <a:endParaRPr lang="en-US"/>
        </a:p>
      </dgm:t>
    </dgm:pt>
    <dgm:pt modelId="{3D6A4AF3-D0B0-41F4-AA2B-1A5EC1C1D906}" type="sibTrans" cxnId="{B0AE1E6F-A038-40F9-B06C-8F5A15D2CF67}">
      <dgm:prSet/>
      <dgm:spPr/>
      <dgm:t>
        <a:bodyPr/>
        <a:lstStyle/>
        <a:p>
          <a:endParaRPr lang="en-US"/>
        </a:p>
      </dgm:t>
    </dgm:pt>
    <dgm:pt modelId="{EE089C22-5D6E-48F8-B80B-0F626BDD251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Melhora da Resiliência</a:t>
          </a:r>
        </a:p>
      </dgm:t>
    </dgm:pt>
    <dgm:pt modelId="{22E296BC-5F17-45FE-B5BA-FA17D24225F2}" type="parTrans" cxnId="{B3F855CD-AA39-4D83-BB95-011107EE96C2}">
      <dgm:prSet/>
      <dgm:spPr/>
      <dgm:t>
        <a:bodyPr/>
        <a:lstStyle/>
        <a:p>
          <a:endParaRPr lang="en-US"/>
        </a:p>
      </dgm:t>
    </dgm:pt>
    <dgm:pt modelId="{3997700A-9201-49E2-9F8F-EE397EF3927B}" type="sibTrans" cxnId="{B3F855CD-AA39-4D83-BB95-011107EE96C2}">
      <dgm:prSet/>
      <dgm:spPr/>
      <dgm:t>
        <a:bodyPr/>
        <a:lstStyle/>
        <a:p>
          <a:endParaRPr lang="en-US"/>
        </a:p>
      </dgm:t>
    </dgm:pt>
    <dgm:pt modelId="{EA4A1CAB-6739-4A30-A726-001EA35AED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Eles aumentam a resiliência das aplicações, garantindo disponibilidade mesmo durante falhas de servidores.</a:t>
          </a:r>
        </a:p>
      </dgm:t>
    </dgm:pt>
    <dgm:pt modelId="{6F2B1B92-90DF-4F8E-A335-C5F297E4AEA7}" type="parTrans" cxnId="{A096F19F-CEEC-4355-BFC1-21050588F8D8}">
      <dgm:prSet/>
      <dgm:spPr/>
      <dgm:t>
        <a:bodyPr/>
        <a:lstStyle/>
        <a:p>
          <a:endParaRPr lang="en-US"/>
        </a:p>
      </dgm:t>
    </dgm:pt>
    <dgm:pt modelId="{AED2A8D8-9CA1-430B-BC22-B57BB0704CE7}" type="sibTrans" cxnId="{A096F19F-CEEC-4355-BFC1-21050588F8D8}">
      <dgm:prSet/>
      <dgm:spPr/>
      <dgm:t>
        <a:bodyPr/>
        <a:lstStyle/>
        <a:p>
          <a:endParaRPr lang="en-US"/>
        </a:p>
      </dgm:t>
    </dgm:pt>
    <dgm:pt modelId="{C34F980A-38C4-4C59-A2F8-A03093B3AD5B}" type="pres">
      <dgm:prSet presAssocID="{9A2214DE-B619-4E75-B338-3ACA6B0289EC}" presName="Name0" presStyleCnt="0">
        <dgm:presLayoutVars>
          <dgm:dir/>
          <dgm:resizeHandles val="exact"/>
        </dgm:presLayoutVars>
      </dgm:prSet>
      <dgm:spPr/>
    </dgm:pt>
    <dgm:pt modelId="{4817AA4E-4437-4B8C-9010-0DDCAD3EA55F}" type="pres">
      <dgm:prSet presAssocID="{54D3DE5C-C293-40BC-93D4-668ABE4A1856}" presName="compNode" presStyleCnt="0"/>
      <dgm:spPr/>
    </dgm:pt>
    <dgm:pt modelId="{1FA91BB7-25C5-4223-A22F-B4BF79EA4855}" type="pres">
      <dgm:prSet presAssocID="{54D3DE5C-C293-40BC-93D4-668ABE4A1856}" presName="pictRect" presStyleLbl="revTx" presStyleIdx="0" presStyleCnt="6">
        <dgm:presLayoutVars>
          <dgm:chMax val="0"/>
          <dgm:bulletEnabled/>
        </dgm:presLayoutVars>
      </dgm:prSet>
      <dgm:spPr/>
    </dgm:pt>
    <dgm:pt modelId="{F0400119-62C3-40E9-B760-6480CF63D0B0}" type="pres">
      <dgm:prSet presAssocID="{54D3DE5C-C293-40BC-93D4-668ABE4A1856}" presName="textRect" presStyleLbl="revTx" presStyleIdx="1" presStyleCnt="6">
        <dgm:presLayoutVars>
          <dgm:bulletEnabled/>
        </dgm:presLayoutVars>
      </dgm:prSet>
      <dgm:spPr/>
    </dgm:pt>
    <dgm:pt modelId="{186D4433-7134-4396-AA65-914DA0C2010E}" type="pres">
      <dgm:prSet presAssocID="{D05AA0C4-33C0-4530-B6DE-372748D9475E}" presName="sibTrans" presStyleLbl="sibTrans2D1" presStyleIdx="0" presStyleCnt="0"/>
      <dgm:spPr/>
    </dgm:pt>
    <dgm:pt modelId="{7394B315-9FC3-44F0-BED1-45BE77E20DDF}" type="pres">
      <dgm:prSet presAssocID="{D0FB8AF8-8FD4-457A-BBEC-C5DC45EB2E0D}" presName="compNode" presStyleCnt="0"/>
      <dgm:spPr/>
    </dgm:pt>
    <dgm:pt modelId="{BEE0F31C-B273-4042-8452-93F07DC77325}" type="pres">
      <dgm:prSet presAssocID="{D0FB8AF8-8FD4-457A-BBEC-C5DC45EB2E0D}" presName="pictRect" presStyleLbl="revTx" presStyleIdx="2" presStyleCnt="6">
        <dgm:presLayoutVars>
          <dgm:chMax val="0"/>
          <dgm:bulletEnabled/>
        </dgm:presLayoutVars>
      </dgm:prSet>
      <dgm:spPr/>
    </dgm:pt>
    <dgm:pt modelId="{04317307-2164-4B68-B1A7-63C4A51290DF}" type="pres">
      <dgm:prSet presAssocID="{D0FB8AF8-8FD4-457A-BBEC-C5DC45EB2E0D}" presName="textRect" presStyleLbl="revTx" presStyleIdx="3" presStyleCnt="6">
        <dgm:presLayoutVars>
          <dgm:bulletEnabled/>
        </dgm:presLayoutVars>
      </dgm:prSet>
      <dgm:spPr/>
    </dgm:pt>
    <dgm:pt modelId="{4B6FCA29-5793-426D-8B59-3B1AD4F26671}" type="pres">
      <dgm:prSet presAssocID="{2C847066-8400-47BF-8BEC-2D50A86794C4}" presName="sibTrans" presStyleLbl="sibTrans2D1" presStyleIdx="0" presStyleCnt="0"/>
      <dgm:spPr/>
    </dgm:pt>
    <dgm:pt modelId="{B51CDD2F-4106-42AB-ABBA-7D20335DA732}" type="pres">
      <dgm:prSet presAssocID="{EE089C22-5D6E-48F8-B80B-0F626BDD251A}" presName="compNode" presStyleCnt="0"/>
      <dgm:spPr/>
    </dgm:pt>
    <dgm:pt modelId="{6765C59C-B9BB-49D3-AED3-9E4EF4F147C3}" type="pres">
      <dgm:prSet presAssocID="{EE089C22-5D6E-48F8-B80B-0F626BDD251A}" presName="pictRect" presStyleLbl="revTx" presStyleIdx="4" presStyleCnt="6">
        <dgm:presLayoutVars>
          <dgm:chMax val="0"/>
          <dgm:bulletEnabled/>
        </dgm:presLayoutVars>
      </dgm:prSet>
      <dgm:spPr/>
    </dgm:pt>
    <dgm:pt modelId="{0CF5D493-F3C7-415B-B510-32A731D1D8B6}" type="pres">
      <dgm:prSet presAssocID="{EE089C22-5D6E-48F8-B80B-0F626BDD251A}" presName="textRect" presStyleLbl="revTx" presStyleIdx="5" presStyleCnt="6">
        <dgm:presLayoutVars>
          <dgm:bulletEnabled/>
        </dgm:presLayoutVars>
      </dgm:prSet>
      <dgm:spPr/>
    </dgm:pt>
  </dgm:ptLst>
  <dgm:cxnLst>
    <dgm:cxn modelId="{0ACB0F05-306E-4FFA-9F81-52343FF8E2D6}" type="presOf" srcId="{EE089C22-5D6E-48F8-B80B-0F626BDD251A}" destId="{6765C59C-B9BB-49D3-AED3-9E4EF4F147C3}" srcOrd="0" destOrd="0" presId="urn:microsoft.com/office/officeart/2024/3/layout/hArchList1"/>
    <dgm:cxn modelId="{5C757309-7640-494D-A353-160DCC0350C4}" type="presOf" srcId="{6E949325-330E-4004-8222-1870575382BD}" destId="{F0400119-62C3-40E9-B760-6480CF63D0B0}" srcOrd="0" destOrd="0" presId="urn:microsoft.com/office/officeart/2024/3/layout/hArchList1"/>
    <dgm:cxn modelId="{87CFB909-73C8-43EA-9062-695C1482F667}" type="presOf" srcId="{EA4A1CAB-6739-4A30-A726-001EA35AED2A}" destId="{0CF5D493-F3C7-415B-B510-32A731D1D8B6}" srcOrd="0" destOrd="0" presId="urn:microsoft.com/office/officeart/2024/3/layout/hArchList1"/>
    <dgm:cxn modelId="{A703DC1C-9D13-4A71-9B23-FA711EE072DA}" type="presOf" srcId="{1987F8E0-666E-470F-884C-AFC049F31BDC}" destId="{04317307-2164-4B68-B1A7-63C4A51290DF}" srcOrd="0" destOrd="0" presId="urn:microsoft.com/office/officeart/2024/3/layout/hArchList1"/>
    <dgm:cxn modelId="{F4570538-2312-4B69-BE7D-59AB1BE3707D}" srcId="{9A2214DE-B619-4E75-B338-3ACA6B0289EC}" destId="{D0FB8AF8-8FD4-457A-BBEC-C5DC45EB2E0D}" srcOrd="1" destOrd="0" parTransId="{AD051156-3254-4A99-A311-DAABBCEE185F}" sibTransId="{2C847066-8400-47BF-8BEC-2D50A86794C4}"/>
    <dgm:cxn modelId="{BBAB1941-2982-4747-B26F-38DC524D3A2F}" srcId="{54D3DE5C-C293-40BC-93D4-668ABE4A1856}" destId="{6E949325-330E-4004-8222-1870575382BD}" srcOrd="0" destOrd="0" parTransId="{96818FC9-013C-4888-9440-D3C133325DF5}" sibTransId="{9DBABF87-BCF9-4AE9-A1EC-77AAC994D9DA}"/>
    <dgm:cxn modelId="{B0AE1E6F-A038-40F9-B06C-8F5A15D2CF67}" srcId="{D0FB8AF8-8FD4-457A-BBEC-C5DC45EB2E0D}" destId="{1987F8E0-666E-470F-884C-AFC049F31BDC}" srcOrd="0" destOrd="0" parTransId="{130A839C-E6CD-4319-B467-FE7C24115D5B}" sibTransId="{3D6A4AF3-D0B0-41F4-AA2B-1A5EC1C1D906}"/>
    <dgm:cxn modelId="{E7DB4174-C9BB-4E4E-B67C-F931A1B95530}" type="presOf" srcId="{9A2214DE-B619-4E75-B338-3ACA6B0289EC}" destId="{C34F980A-38C4-4C59-A2F8-A03093B3AD5B}" srcOrd="0" destOrd="0" presId="urn:microsoft.com/office/officeart/2024/3/layout/hArchList1"/>
    <dgm:cxn modelId="{62384B86-C3E6-409D-B3B7-9F91F6743A2E}" type="presOf" srcId="{D05AA0C4-33C0-4530-B6DE-372748D9475E}" destId="{186D4433-7134-4396-AA65-914DA0C2010E}" srcOrd="0" destOrd="0" presId="urn:microsoft.com/office/officeart/2024/3/layout/hArchList1"/>
    <dgm:cxn modelId="{A096F19F-CEEC-4355-BFC1-21050588F8D8}" srcId="{EE089C22-5D6E-48F8-B80B-0F626BDD251A}" destId="{EA4A1CAB-6739-4A30-A726-001EA35AED2A}" srcOrd="0" destOrd="0" parTransId="{6F2B1B92-90DF-4F8E-A335-C5F297E4AEA7}" sibTransId="{AED2A8D8-9CA1-430B-BC22-B57BB0704CE7}"/>
    <dgm:cxn modelId="{99DB4CA1-967C-4246-82C6-F3C25F40DA61}" type="presOf" srcId="{2C847066-8400-47BF-8BEC-2D50A86794C4}" destId="{4B6FCA29-5793-426D-8B59-3B1AD4F26671}" srcOrd="0" destOrd="0" presId="urn:microsoft.com/office/officeart/2024/3/layout/hArchList1"/>
    <dgm:cxn modelId="{DA43E9A8-DA09-422C-B8C1-07ED57E9E085}" type="presOf" srcId="{54D3DE5C-C293-40BC-93D4-668ABE4A1856}" destId="{1FA91BB7-25C5-4223-A22F-B4BF79EA4855}" srcOrd="0" destOrd="0" presId="urn:microsoft.com/office/officeart/2024/3/layout/hArchList1"/>
    <dgm:cxn modelId="{E2F341B4-F343-427F-B493-9FE0F04F1196}" type="presOf" srcId="{D0FB8AF8-8FD4-457A-BBEC-C5DC45EB2E0D}" destId="{BEE0F31C-B273-4042-8452-93F07DC77325}" srcOrd="0" destOrd="0" presId="urn:microsoft.com/office/officeart/2024/3/layout/hArchList1"/>
    <dgm:cxn modelId="{A056E8BA-D397-4527-9CE0-FEAAE68A5E94}" srcId="{9A2214DE-B619-4E75-B338-3ACA6B0289EC}" destId="{54D3DE5C-C293-40BC-93D4-668ABE4A1856}" srcOrd="0" destOrd="0" parTransId="{17B1A6FF-69DC-4558-97CE-1074636C6832}" sibTransId="{D05AA0C4-33C0-4530-B6DE-372748D9475E}"/>
    <dgm:cxn modelId="{B3F855CD-AA39-4D83-BB95-011107EE96C2}" srcId="{9A2214DE-B619-4E75-B338-3ACA6B0289EC}" destId="{EE089C22-5D6E-48F8-B80B-0F626BDD251A}" srcOrd="2" destOrd="0" parTransId="{22E296BC-5F17-45FE-B5BA-FA17D24225F2}" sibTransId="{3997700A-9201-49E2-9F8F-EE397EF3927B}"/>
    <dgm:cxn modelId="{78335D83-199D-4CDF-AC1E-D89211A3255D}" type="presParOf" srcId="{C34F980A-38C4-4C59-A2F8-A03093B3AD5B}" destId="{4817AA4E-4437-4B8C-9010-0DDCAD3EA55F}" srcOrd="0" destOrd="0" presId="urn:microsoft.com/office/officeart/2024/3/layout/hArchList1"/>
    <dgm:cxn modelId="{17B108EA-60EE-43A7-AE0B-A8BD1A2502A3}" type="presParOf" srcId="{4817AA4E-4437-4B8C-9010-0DDCAD3EA55F}" destId="{1FA91BB7-25C5-4223-A22F-B4BF79EA4855}" srcOrd="0" destOrd="0" presId="urn:microsoft.com/office/officeart/2024/3/layout/hArchList1"/>
    <dgm:cxn modelId="{80E451C9-D85B-40DB-B8B0-C941BF101A3F}" type="presParOf" srcId="{4817AA4E-4437-4B8C-9010-0DDCAD3EA55F}" destId="{F0400119-62C3-40E9-B760-6480CF63D0B0}" srcOrd="1" destOrd="0" presId="urn:microsoft.com/office/officeart/2024/3/layout/hArchList1"/>
    <dgm:cxn modelId="{B4DA6718-9CF1-4139-A381-ED3E53E8D4C3}" type="presParOf" srcId="{C34F980A-38C4-4C59-A2F8-A03093B3AD5B}" destId="{186D4433-7134-4396-AA65-914DA0C2010E}" srcOrd="1" destOrd="0" presId="urn:microsoft.com/office/officeart/2024/3/layout/hArchList1"/>
    <dgm:cxn modelId="{94BB0479-8EFC-41D1-9C08-531EE0A3EFDD}" type="presParOf" srcId="{C34F980A-38C4-4C59-A2F8-A03093B3AD5B}" destId="{7394B315-9FC3-44F0-BED1-45BE77E20DDF}" srcOrd="2" destOrd="0" presId="urn:microsoft.com/office/officeart/2024/3/layout/hArchList1"/>
    <dgm:cxn modelId="{C45822F3-ADC4-49BC-982D-F8D1C63BF8D1}" type="presParOf" srcId="{7394B315-9FC3-44F0-BED1-45BE77E20DDF}" destId="{BEE0F31C-B273-4042-8452-93F07DC77325}" srcOrd="0" destOrd="0" presId="urn:microsoft.com/office/officeart/2024/3/layout/hArchList1"/>
    <dgm:cxn modelId="{6E342EF4-D1B3-4E62-AF80-46755E1FB64F}" type="presParOf" srcId="{7394B315-9FC3-44F0-BED1-45BE77E20DDF}" destId="{04317307-2164-4B68-B1A7-63C4A51290DF}" srcOrd="1" destOrd="0" presId="urn:microsoft.com/office/officeart/2024/3/layout/hArchList1"/>
    <dgm:cxn modelId="{6038DF2D-DD99-451A-ACD7-F5B964A7C402}" type="presParOf" srcId="{C34F980A-38C4-4C59-A2F8-A03093B3AD5B}" destId="{4B6FCA29-5793-426D-8B59-3B1AD4F26671}" srcOrd="3" destOrd="0" presId="urn:microsoft.com/office/officeart/2024/3/layout/hArchList1"/>
    <dgm:cxn modelId="{38E2F1D7-0D07-47DC-9B87-2BC4E8F50B71}" type="presParOf" srcId="{C34F980A-38C4-4C59-A2F8-A03093B3AD5B}" destId="{B51CDD2F-4106-42AB-ABBA-7D20335DA732}" srcOrd="4" destOrd="0" presId="urn:microsoft.com/office/officeart/2024/3/layout/hArchList1"/>
    <dgm:cxn modelId="{3F044033-9C82-4DFA-835A-45368C0298AB}" type="presParOf" srcId="{B51CDD2F-4106-42AB-ABBA-7D20335DA732}" destId="{6765C59C-B9BB-49D3-AED3-9E4EF4F147C3}" srcOrd="0" destOrd="0" presId="urn:microsoft.com/office/officeart/2024/3/layout/hArchList1"/>
    <dgm:cxn modelId="{0FA3C883-54DA-4859-8439-925A6DC8210E}" type="presParOf" srcId="{B51CDD2F-4106-42AB-ABBA-7D20335DA732}" destId="{0CF5D493-F3C7-415B-B510-32A731D1D8B6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C965C5-393A-43F0-A1A0-F85D28CEE64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8604AB-1253-4F3E-89D3-40657368087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Importância dos Fundamentos AWS</a:t>
          </a:r>
        </a:p>
      </dgm:t>
    </dgm:pt>
    <dgm:pt modelId="{8B28C928-9821-4F5E-B4F2-096EB5DA58FD}" type="parTrans" cxnId="{FD7D4E1F-6026-4D83-91D8-1B6B276E93F3}">
      <dgm:prSet/>
      <dgm:spPr/>
      <dgm:t>
        <a:bodyPr/>
        <a:lstStyle/>
        <a:p>
          <a:endParaRPr lang="en-US"/>
        </a:p>
      </dgm:t>
    </dgm:pt>
    <dgm:pt modelId="{A0928F60-58E4-4506-8E5E-3D38BA7C79E5}" type="sibTrans" cxnId="{FD7D4E1F-6026-4D83-91D8-1B6B276E93F3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05E04F3A-D7D4-4311-A1A0-BFA17EF313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Conhecer a teoria da AWS é crucial para criar soluções em nuvem seguras e confiáveis.</a:t>
          </a:r>
        </a:p>
      </dgm:t>
    </dgm:pt>
    <dgm:pt modelId="{1B6DA862-1D29-47F3-8F91-9C74E1C7C0A7}" type="parTrans" cxnId="{AA814120-08EE-4FBC-9D35-91BB23BB65DD}">
      <dgm:prSet/>
      <dgm:spPr/>
      <dgm:t>
        <a:bodyPr/>
        <a:lstStyle/>
        <a:p>
          <a:endParaRPr lang="en-US"/>
        </a:p>
      </dgm:t>
    </dgm:pt>
    <dgm:pt modelId="{C128FE4A-7986-4A4B-9CBB-56880A26D5A9}" type="sibTrans" cxnId="{AA814120-08EE-4FBC-9D35-91BB23BB65DD}">
      <dgm:prSet/>
      <dgm:spPr/>
      <dgm:t>
        <a:bodyPr/>
        <a:lstStyle/>
        <a:p>
          <a:endParaRPr lang="en-US"/>
        </a:p>
      </dgm:t>
    </dgm:pt>
    <dgm:pt modelId="{2C09D4FA-48A2-4A73-B2BE-6AC105B5802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Objetivo Educacional</a:t>
          </a:r>
        </a:p>
      </dgm:t>
    </dgm:pt>
    <dgm:pt modelId="{F075C82D-80FC-47D7-9300-6D9C69EC1F8D}" type="parTrans" cxnId="{0FD5A23D-AF05-4A3F-B667-F82B7C77F3FB}">
      <dgm:prSet/>
      <dgm:spPr/>
      <dgm:t>
        <a:bodyPr/>
        <a:lstStyle/>
        <a:p>
          <a:endParaRPr lang="en-US"/>
        </a:p>
      </dgm:t>
    </dgm:pt>
    <dgm:pt modelId="{296C2EA0-8A5E-4082-8F40-6CE806AE1A4F}" type="sibTrans" cxnId="{0FD5A23D-AF05-4A3F-B667-F82B7C77F3FB}">
      <dgm:prSet/>
      <dgm:spPr/>
      <dgm:t>
        <a:bodyPr/>
        <a:lstStyle/>
        <a:p>
          <a:endParaRPr lang="en-US"/>
        </a:p>
      </dgm:t>
    </dgm:pt>
    <dgm:pt modelId="{A867DD80-89A3-49EE-A1B3-C5CEE44561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 conteúdo visa fortalecer a formação avançada e prática dos estudantes de pós-graduação.</a:t>
          </a:r>
        </a:p>
      </dgm:t>
    </dgm:pt>
    <dgm:pt modelId="{D2162B0E-F570-4B5F-92C7-B79B99D4D02A}" type="parTrans" cxnId="{28412294-04E0-406E-B3B2-E3EB75375F54}">
      <dgm:prSet/>
      <dgm:spPr/>
      <dgm:t>
        <a:bodyPr/>
        <a:lstStyle/>
        <a:p>
          <a:endParaRPr lang="en-US"/>
        </a:p>
      </dgm:t>
    </dgm:pt>
    <dgm:pt modelId="{A1457062-003E-4F7B-AF15-3463ACF852C9}" type="sibTrans" cxnId="{28412294-04E0-406E-B3B2-E3EB75375F54}">
      <dgm:prSet/>
      <dgm:spPr/>
      <dgm:t>
        <a:bodyPr/>
        <a:lstStyle/>
        <a:p>
          <a:endParaRPr lang="en-US"/>
        </a:p>
      </dgm:t>
    </dgm:pt>
    <dgm:pt modelId="{BA528A5D-C8FE-4E6C-868E-A84059ED9000}" type="pres">
      <dgm:prSet presAssocID="{85C965C5-393A-43F0-A1A0-F85D28CEE649}" presName="Name0" presStyleCnt="0">
        <dgm:presLayoutVars>
          <dgm:dir/>
          <dgm:resizeHandles val="exact"/>
        </dgm:presLayoutVars>
      </dgm:prSet>
      <dgm:spPr/>
    </dgm:pt>
    <dgm:pt modelId="{AEDF3304-7E17-41EE-9936-C7D354C6B0A7}" type="pres">
      <dgm:prSet presAssocID="{9A8604AB-1253-4F3E-89D3-406573680875}" presName="compNode" presStyleCnt="0"/>
      <dgm:spPr/>
    </dgm:pt>
    <dgm:pt modelId="{C1848FDD-EAF3-4B13-A6AD-0A782CBED216}" type="pres">
      <dgm:prSet presAssocID="{9A8604AB-1253-4F3E-89D3-406573680875}" presName="pictRect" presStyleLbl="revTx" presStyleIdx="0" presStyleCnt="4">
        <dgm:presLayoutVars>
          <dgm:chMax val="0"/>
          <dgm:bulletEnabled/>
        </dgm:presLayoutVars>
      </dgm:prSet>
      <dgm:spPr/>
    </dgm:pt>
    <dgm:pt modelId="{5B2833D1-BB27-4F39-BB35-166B48EEAFB7}" type="pres">
      <dgm:prSet presAssocID="{9A8604AB-1253-4F3E-89D3-406573680875}" presName="textRect" presStyleLbl="revTx" presStyleIdx="1" presStyleCnt="4">
        <dgm:presLayoutVars>
          <dgm:bulletEnabled/>
        </dgm:presLayoutVars>
      </dgm:prSet>
      <dgm:spPr/>
    </dgm:pt>
    <dgm:pt modelId="{75E2012A-01D1-4BA7-AE9D-29B12BDF20FA}" type="pres">
      <dgm:prSet presAssocID="{A0928F60-58E4-4506-8E5E-3D38BA7C79E5}" presName="sibTrans" presStyleLbl="sibTrans2D1" presStyleIdx="0" presStyleCnt="0"/>
      <dgm:spPr/>
    </dgm:pt>
    <dgm:pt modelId="{3F0F0541-953B-4EB7-8A2E-4ECA9F9E227E}" type="pres">
      <dgm:prSet presAssocID="{2C09D4FA-48A2-4A73-B2BE-6AC105B5802A}" presName="compNode" presStyleCnt="0"/>
      <dgm:spPr/>
    </dgm:pt>
    <dgm:pt modelId="{9560BB91-A64D-4C03-9D75-2B6156CDF26E}" type="pres">
      <dgm:prSet presAssocID="{2C09D4FA-48A2-4A73-B2BE-6AC105B5802A}" presName="pictRect" presStyleLbl="revTx" presStyleIdx="2" presStyleCnt="4">
        <dgm:presLayoutVars>
          <dgm:chMax val="0"/>
          <dgm:bulletEnabled/>
        </dgm:presLayoutVars>
      </dgm:prSet>
      <dgm:spPr/>
    </dgm:pt>
    <dgm:pt modelId="{BEC8C7CB-3A47-4073-9887-949EFC2B6F95}" type="pres">
      <dgm:prSet presAssocID="{2C09D4FA-48A2-4A73-B2BE-6AC105B5802A}" presName="textRect" presStyleLbl="revTx" presStyleIdx="3" presStyleCnt="4">
        <dgm:presLayoutVars>
          <dgm:bulletEnabled/>
        </dgm:presLayoutVars>
      </dgm:prSet>
      <dgm:spPr/>
    </dgm:pt>
  </dgm:ptLst>
  <dgm:cxnLst>
    <dgm:cxn modelId="{FD7D4E1F-6026-4D83-91D8-1B6B276E93F3}" srcId="{85C965C5-393A-43F0-A1A0-F85D28CEE649}" destId="{9A8604AB-1253-4F3E-89D3-406573680875}" srcOrd="0" destOrd="0" parTransId="{8B28C928-9821-4F5E-B4F2-096EB5DA58FD}" sibTransId="{A0928F60-58E4-4506-8E5E-3D38BA7C79E5}"/>
    <dgm:cxn modelId="{AA814120-08EE-4FBC-9D35-91BB23BB65DD}" srcId="{9A8604AB-1253-4F3E-89D3-406573680875}" destId="{05E04F3A-D7D4-4311-A1A0-BFA17EF31304}" srcOrd="0" destOrd="0" parTransId="{1B6DA862-1D29-47F3-8F91-9C74E1C7C0A7}" sibTransId="{C128FE4A-7986-4A4B-9CBB-56880A26D5A9}"/>
    <dgm:cxn modelId="{0FD5A23D-AF05-4A3F-B667-F82B7C77F3FB}" srcId="{85C965C5-393A-43F0-A1A0-F85D28CEE649}" destId="{2C09D4FA-48A2-4A73-B2BE-6AC105B5802A}" srcOrd="1" destOrd="0" parTransId="{F075C82D-80FC-47D7-9300-6D9C69EC1F8D}" sibTransId="{296C2EA0-8A5E-4082-8F40-6CE806AE1A4F}"/>
    <dgm:cxn modelId="{236EE682-614B-4AF5-B7A6-83BEDC1149F6}" type="presOf" srcId="{A0928F60-58E4-4506-8E5E-3D38BA7C79E5}" destId="{75E2012A-01D1-4BA7-AE9D-29B12BDF20FA}" srcOrd="0" destOrd="0" presId="urn:microsoft.com/office/officeart/2024/3/layout/hArchList1"/>
    <dgm:cxn modelId="{0172398A-61F9-4E61-A7F2-637F3BDDE84B}" type="presOf" srcId="{A867DD80-89A3-49EE-A1B3-C5CEE44561FE}" destId="{BEC8C7CB-3A47-4073-9887-949EFC2B6F95}" srcOrd="0" destOrd="0" presId="urn:microsoft.com/office/officeart/2024/3/layout/hArchList1"/>
    <dgm:cxn modelId="{28412294-04E0-406E-B3B2-E3EB75375F54}" srcId="{2C09D4FA-48A2-4A73-B2BE-6AC105B5802A}" destId="{A867DD80-89A3-49EE-A1B3-C5CEE44561FE}" srcOrd="0" destOrd="0" parTransId="{D2162B0E-F570-4B5F-92C7-B79B99D4D02A}" sibTransId="{A1457062-003E-4F7B-AF15-3463ACF852C9}"/>
    <dgm:cxn modelId="{708C9FA1-7A11-4DA2-AE12-FF496D77F8B3}" type="presOf" srcId="{9A8604AB-1253-4F3E-89D3-406573680875}" destId="{C1848FDD-EAF3-4B13-A6AD-0A782CBED216}" srcOrd="0" destOrd="0" presId="urn:microsoft.com/office/officeart/2024/3/layout/hArchList1"/>
    <dgm:cxn modelId="{3C8AC3C2-4BBB-4ECE-A172-1228C8DB9BA6}" type="presOf" srcId="{2C09D4FA-48A2-4A73-B2BE-6AC105B5802A}" destId="{9560BB91-A64D-4C03-9D75-2B6156CDF26E}" srcOrd="0" destOrd="0" presId="urn:microsoft.com/office/officeart/2024/3/layout/hArchList1"/>
    <dgm:cxn modelId="{A27789D8-22CB-4F74-837A-ED208D23CE2E}" type="presOf" srcId="{85C965C5-393A-43F0-A1A0-F85D28CEE649}" destId="{BA528A5D-C8FE-4E6C-868E-A84059ED9000}" srcOrd="0" destOrd="0" presId="urn:microsoft.com/office/officeart/2024/3/layout/hArchList1"/>
    <dgm:cxn modelId="{54B350E1-C64D-454A-A643-9AEA581D46A3}" type="presOf" srcId="{05E04F3A-D7D4-4311-A1A0-BFA17EF31304}" destId="{5B2833D1-BB27-4F39-BB35-166B48EEAFB7}" srcOrd="0" destOrd="0" presId="urn:microsoft.com/office/officeart/2024/3/layout/hArchList1"/>
    <dgm:cxn modelId="{24502E08-3742-4D63-AB1B-03F64869769B}" type="presParOf" srcId="{BA528A5D-C8FE-4E6C-868E-A84059ED9000}" destId="{AEDF3304-7E17-41EE-9936-C7D354C6B0A7}" srcOrd="0" destOrd="0" presId="urn:microsoft.com/office/officeart/2024/3/layout/hArchList1"/>
    <dgm:cxn modelId="{951D71AE-1B39-4340-8E56-DDE260CA24F2}" type="presParOf" srcId="{AEDF3304-7E17-41EE-9936-C7D354C6B0A7}" destId="{C1848FDD-EAF3-4B13-A6AD-0A782CBED216}" srcOrd="0" destOrd="0" presId="urn:microsoft.com/office/officeart/2024/3/layout/hArchList1"/>
    <dgm:cxn modelId="{125D6BE8-9436-445E-8F85-9B6F14759EC0}" type="presParOf" srcId="{AEDF3304-7E17-41EE-9936-C7D354C6B0A7}" destId="{5B2833D1-BB27-4F39-BB35-166B48EEAFB7}" srcOrd="1" destOrd="0" presId="urn:microsoft.com/office/officeart/2024/3/layout/hArchList1"/>
    <dgm:cxn modelId="{92D6252D-314E-4465-B11E-77DA95270E9F}" type="presParOf" srcId="{BA528A5D-C8FE-4E6C-868E-A84059ED9000}" destId="{75E2012A-01D1-4BA7-AE9D-29B12BDF20FA}" srcOrd="1" destOrd="0" presId="urn:microsoft.com/office/officeart/2024/3/layout/hArchList1"/>
    <dgm:cxn modelId="{2D960DB9-3E8C-43FA-9ACB-9037BE94F45E}" type="presParOf" srcId="{BA528A5D-C8FE-4E6C-868E-A84059ED9000}" destId="{3F0F0541-953B-4EB7-8A2E-4ECA9F9E227E}" srcOrd="2" destOrd="0" presId="urn:microsoft.com/office/officeart/2024/3/layout/hArchList1"/>
    <dgm:cxn modelId="{AFD3D8F0-ED03-4ADC-B11A-4568A6524E3B}" type="presParOf" srcId="{3F0F0541-953B-4EB7-8A2E-4ECA9F9E227E}" destId="{9560BB91-A64D-4C03-9D75-2B6156CDF26E}" srcOrd="0" destOrd="0" presId="urn:microsoft.com/office/officeart/2024/3/layout/hArchList1"/>
    <dgm:cxn modelId="{62424BE2-ECC3-4766-BFB7-701EE65FD9A4}" type="presParOf" srcId="{3F0F0541-953B-4EB7-8A2E-4ECA9F9E227E}" destId="{BEC8C7CB-3A47-4073-9887-949EFC2B6F95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91BB7-25C5-4223-A22F-B4BF79EA4855}">
      <dsp:nvSpPr>
        <dsp:cNvPr id="0" name=""/>
        <dsp:cNvSpPr/>
      </dsp:nvSpPr>
      <dsp:spPr>
        <a:xfrm>
          <a:off x="0" y="0"/>
          <a:ext cx="3086099" cy="613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Definição de Balanceador de Carga</a:t>
          </a:r>
        </a:p>
      </dsp:txBody>
      <dsp:txXfrm>
        <a:off x="0" y="0"/>
        <a:ext cx="3086099" cy="613681"/>
      </dsp:txXfrm>
    </dsp:sp>
    <dsp:sp modelId="{F0400119-62C3-40E9-B760-6480CF63D0B0}">
      <dsp:nvSpPr>
        <dsp:cNvPr id="0" name=""/>
        <dsp:cNvSpPr/>
      </dsp:nvSpPr>
      <dsp:spPr>
        <a:xfrm>
          <a:off x="0" y="613681"/>
          <a:ext cx="3086099" cy="3453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Um balanceador de carga distribui tráfego de rede entre múltiplos servidores para otimizar performance e recursos.</a:t>
          </a:r>
        </a:p>
      </dsp:txBody>
      <dsp:txXfrm>
        <a:off x="0" y="613681"/>
        <a:ext cx="3086099" cy="3453941"/>
      </dsp:txXfrm>
    </dsp:sp>
    <dsp:sp modelId="{BEE0F31C-B273-4042-8452-93F07DC77325}">
      <dsp:nvSpPr>
        <dsp:cNvPr id="0" name=""/>
        <dsp:cNvSpPr/>
      </dsp:nvSpPr>
      <dsp:spPr>
        <a:xfrm>
          <a:off x="3394709" y="0"/>
          <a:ext cx="3086099" cy="613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Vantagens na Distribuição de Tráfego</a:t>
          </a:r>
        </a:p>
      </dsp:txBody>
      <dsp:txXfrm>
        <a:off x="3394709" y="0"/>
        <a:ext cx="3086099" cy="613681"/>
      </dsp:txXfrm>
    </dsp:sp>
    <dsp:sp modelId="{04317307-2164-4B68-B1A7-63C4A51290DF}">
      <dsp:nvSpPr>
        <dsp:cNvPr id="0" name=""/>
        <dsp:cNvSpPr/>
      </dsp:nvSpPr>
      <dsp:spPr>
        <a:xfrm>
          <a:off x="3394709" y="613681"/>
          <a:ext cx="3086099" cy="3453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Balanceadores de carga aumentam a eficiência ao evitar sobrecarga em servidores individuais, melhorando a resposta.</a:t>
          </a:r>
        </a:p>
      </dsp:txBody>
      <dsp:txXfrm>
        <a:off x="3394709" y="613681"/>
        <a:ext cx="3086099" cy="3453941"/>
      </dsp:txXfrm>
    </dsp:sp>
    <dsp:sp modelId="{6765C59C-B9BB-49D3-AED3-9E4EF4F147C3}">
      <dsp:nvSpPr>
        <dsp:cNvPr id="0" name=""/>
        <dsp:cNvSpPr/>
      </dsp:nvSpPr>
      <dsp:spPr>
        <a:xfrm>
          <a:off x="6789419" y="0"/>
          <a:ext cx="3086099" cy="613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Melhora da Resiliência</a:t>
          </a:r>
        </a:p>
      </dsp:txBody>
      <dsp:txXfrm>
        <a:off x="6789419" y="0"/>
        <a:ext cx="3086099" cy="613681"/>
      </dsp:txXfrm>
    </dsp:sp>
    <dsp:sp modelId="{0CF5D493-F3C7-415B-B510-32A731D1D8B6}">
      <dsp:nvSpPr>
        <dsp:cNvPr id="0" name=""/>
        <dsp:cNvSpPr/>
      </dsp:nvSpPr>
      <dsp:spPr>
        <a:xfrm>
          <a:off x="6789419" y="613681"/>
          <a:ext cx="3086099" cy="3453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Eles aumentam a resiliência das aplicações, garantindo disponibilidade mesmo durante falhas de servidores.</a:t>
          </a:r>
        </a:p>
      </dsp:txBody>
      <dsp:txXfrm>
        <a:off x="6789419" y="613681"/>
        <a:ext cx="3086099" cy="34539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48FDD-EAF3-4B13-A6AD-0A782CBED216}">
      <dsp:nvSpPr>
        <dsp:cNvPr id="0" name=""/>
        <dsp:cNvSpPr/>
      </dsp:nvSpPr>
      <dsp:spPr>
        <a:xfrm>
          <a:off x="0" y="0"/>
          <a:ext cx="4758072" cy="342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Importância dos Fundamentos AWS</a:t>
          </a:r>
        </a:p>
      </dsp:txBody>
      <dsp:txXfrm>
        <a:off x="0" y="0"/>
        <a:ext cx="4758072" cy="342162"/>
      </dsp:txXfrm>
    </dsp:sp>
    <dsp:sp modelId="{5B2833D1-BB27-4F39-BB35-166B48EEAFB7}">
      <dsp:nvSpPr>
        <dsp:cNvPr id="0" name=""/>
        <dsp:cNvSpPr/>
      </dsp:nvSpPr>
      <dsp:spPr>
        <a:xfrm>
          <a:off x="0" y="342162"/>
          <a:ext cx="4758072" cy="1387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Conhecer a teoria da AWS é crucial para criar soluções em nuvem seguras e confiáveis.</a:t>
          </a:r>
        </a:p>
      </dsp:txBody>
      <dsp:txXfrm>
        <a:off x="0" y="342162"/>
        <a:ext cx="4758072" cy="1387487"/>
      </dsp:txXfrm>
    </dsp:sp>
    <dsp:sp modelId="{9560BB91-A64D-4C03-9D75-2B6156CDF26E}">
      <dsp:nvSpPr>
        <dsp:cNvPr id="0" name=""/>
        <dsp:cNvSpPr/>
      </dsp:nvSpPr>
      <dsp:spPr>
        <a:xfrm>
          <a:off x="5233879" y="0"/>
          <a:ext cx="4758072" cy="342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Objetivo Educacional</a:t>
          </a:r>
        </a:p>
      </dsp:txBody>
      <dsp:txXfrm>
        <a:off x="5233879" y="0"/>
        <a:ext cx="4758072" cy="342162"/>
      </dsp:txXfrm>
    </dsp:sp>
    <dsp:sp modelId="{BEC8C7CB-3A47-4073-9887-949EFC2B6F95}">
      <dsp:nvSpPr>
        <dsp:cNvPr id="0" name=""/>
        <dsp:cNvSpPr/>
      </dsp:nvSpPr>
      <dsp:spPr>
        <a:xfrm>
          <a:off x="5233879" y="342162"/>
          <a:ext cx="4758072" cy="1387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conteúdo visa fortalecer a formação avançada e prática dos estudantes de pós-graduação.</a:t>
          </a:r>
        </a:p>
      </dsp:txBody>
      <dsp:txXfrm>
        <a:off x="5233879" y="342162"/>
        <a:ext cx="4758072" cy="1387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E3486-E9FC-4824-B9F6-57C2CF4056F9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19558-FD00-4C4E-B4CA-47D2DD0D30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400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568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052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Explicaremos os Security Groups como firewalls virtuais de instâncias EC2, seu funcionamento baseado em regras de entrada e saída, e exemplos práticos de configuração.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269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Network ACLs são ferramentas essenciais para reforçar a segurança em ambientes AWS, permitindo controlar o fluxo de tráfego em nível de subnet. Diferentemente dos Security Groups, elas não mantêm estado, exigindo regras específicas para entrada e saída. Configurar ACLs corretamente ajuda a segmentar redes, prevenir ataques e proteger dados, sendo parte integrante de uma arquitetura segura na nuvem.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19558-FD00-4C4E-B4CA-47D2DD0D302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100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954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011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66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750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31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667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Definiremos o que é um balanceador de carga, suas vantagens na distribuição eficiente de tráfego e na melhora da resiliência de aplicações.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243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762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527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83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856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311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229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1411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669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37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745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6422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595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532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725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729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24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127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816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Apresentaremos a importância da organização de contas AWS usando AWS Organizations, para facilitar gestão, segurança e faturamento consolidado.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864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32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62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52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Exploraremos os conceitos de redes virtuais na AWS, fundamentais para construir ambientes seguros e escaláveis na nuvem.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435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Definiremos a VPC como uma rede virtual isolada dentro da AWS, permitindo o controle completo sobre o ambiente de rede, incluindo sub-redes, roteamento e segurança.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72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subnets são fundamentais para segmentar a rede dentro da VPC, permitindo separar recursos públicos e privados. A configuração adequada das subnets ajuda a garantir que serviços sensíveis estejam protegidos, enquanto recursos que necessitam de acesso externo permanecem acessíveis. Entender as diferenças e melhores práticas de subnetting é crucial para arquitetar redes seguras e eficientes na AWS.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19558-FD00-4C4E-B4CA-47D2DD0D302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844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0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DA753-251F-4881-A89C-0A4C3CC8CB5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94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0FE7F8B-D1C1-6301-75A5-2EC4374F9AF1}"/>
              </a:ext>
            </a:extLst>
          </p:cNvPr>
          <p:cNvSpPr/>
          <p:nvPr userDrawn="1"/>
        </p:nvSpPr>
        <p:spPr>
          <a:xfrm flipH="1" flipV="1">
            <a:off x="-14449" y="0"/>
            <a:ext cx="1222473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1D8467A-A1B6-E7E6-CAD4-E63E0FE2CCCB}"/>
              </a:ext>
            </a:extLst>
          </p:cNvPr>
          <p:cNvSpPr/>
          <p:nvPr userDrawn="1"/>
        </p:nvSpPr>
        <p:spPr>
          <a:xfrm flipV="1">
            <a:off x="-7227" y="-5046"/>
            <a:ext cx="12217513" cy="686556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A9C06E7-BC9C-2F5F-5DD1-D04EB713C63D}"/>
              </a:ext>
            </a:extLst>
          </p:cNvPr>
          <p:cNvSpPr/>
          <p:nvPr userDrawn="1"/>
        </p:nvSpPr>
        <p:spPr>
          <a:xfrm rot="10800000" flipH="1" flipV="1">
            <a:off x="-25514" y="-5045"/>
            <a:ext cx="12217514" cy="6865568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chemeClr val="accent2">
                  <a:alpha val="9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85261F8-8CD8-F2E0-C386-BE6A16D95BFC}"/>
              </a:ext>
            </a:extLst>
          </p:cNvPr>
          <p:cNvSpPr/>
          <p:nvPr userDrawn="1"/>
        </p:nvSpPr>
        <p:spPr>
          <a:xfrm rot="16200000" flipH="1" flipV="1">
            <a:off x="3802775" y="-3817222"/>
            <a:ext cx="4571999" cy="12206450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D4A82C-6849-A88D-6D57-833E9A7481B9}"/>
              </a:ext>
            </a:extLst>
          </p:cNvPr>
          <p:cNvSpPr/>
          <p:nvPr userDrawn="1"/>
        </p:nvSpPr>
        <p:spPr>
          <a:xfrm rot="13168948" flipH="1" flipV="1">
            <a:off x="1027160" y="609473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5CA38-7F60-D664-4EC0-C54B60C02BCF}"/>
              </a:ext>
            </a:extLst>
          </p:cNvPr>
          <p:cNvSpPr/>
          <p:nvPr userDrawn="1"/>
        </p:nvSpPr>
        <p:spPr>
          <a:xfrm rot="5400000" flipV="1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62000"/>
                </a:srgbClr>
              </a:gs>
              <a:gs pos="77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016" y="987552"/>
            <a:ext cx="7644384" cy="2944368"/>
          </a:xfrm>
        </p:spPr>
        <p:txBody>
          <a:bodyPr rtlCol="0" anchor="b">
            <a:normAutofit/>
          </a:bodyPr>
          <a:lstStyle>
            <a:lvl1pPr algn="l">
              <a:lnSpc>
                <a:spcPct val="110000"/>
              </a:lnSpc>
              <a:defRPr sz="54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728" y="5294376"/>
            <a:ext cx="7644384" cy="107899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18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735CD2-2790-A02E-C1A3-EB251A110779}"/>
              </a:ext>
            </a:extLst>
          </p:cNvPr>
          <p:cNvSpPr/>
          <p:nvPr userDrawn="1"/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27BCFA5-D41F-08E8-0C59-3B6D1AE8FC85}"/>
              </a:ext>
            </a:extLst>
          </p:cNvPr>
          <p:cNvSpPr/>
          <p:nvPr userDrawn="1"/>
        </p:nvSpPr>
        <p:spPr>
          <a:xfrm flipH="1">
            <a:off x="0" y="17416"/>
            <a:ext cx="5067300" cy="6840156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E833A7D-2BA4-F824-376C-8607C290E93B}"/>
              </a:ext>
            </a:extLst>
          </p:cNvPr>
          <p:cNvSpPr/>
          <p:nvPr userDrawn="1"/>
        </p:nvSpPr>
        <p:spPr>
          <a:xfrm rot="5400000" flipH="1">
            <a:off x="-20998" y="723590"/>
            <a:ext cx="6595192" cy="563879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57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FC381E-3DA3-22D7-F3CB-6FF3B17D6865}"/>
              </a:ext>
            </a:extLst>
          </p:cNvPr>
          <p:cNvSpPr/>
          <p:nvPr userDrawn="1"/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 rtlCol="0" anchor="ctr">
            <a:noAutofit/>
          </a:bodyPr>
          <a:lstStyle>
            <a:lvl1pPr algn="ctr">
              <a:lnSpc>
                <a:spcPct val="110000"/>
              </a:lnSpc>
              <a:defRPr sz="40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4304" y="584688"/>
            <a:ext cx="4517136" cy="5688623"/>
          </a:xfrm>
        </p:spPr>
        <p:txBody>
          <a:bodyPr vert="horz" lIns="91440" tIns="45720" rIns="91440" bIns="45720" rtlCol="0" anchor="ctr">
            <a:normAutofit/>
          </a:bodyPr>
          <a:lstStyle>
            <a:lvl1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0" cap="none" spc="0" baseline="0" dirty="0"/>
            </a:lvl1pPr>
            <a:lvl2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2pPr>
            <a:lvl3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3pPr>
            <a:lvl4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4pPr>
            <a:lvl5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5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92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r 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 userDrawn="1"/>
        </p:nvSpPr>
        <p:spPr>
          <a:xfrm flipH="1">
            <a:off x="-1" y="6408743"/>
            <a:ext cx="12191998" cy="449257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 userDrawn="1"/>
        </p:nvSpPr>
        <p:spPr>
          <a:xfrm flipH="1">
            <a:off x="-1" y="6408742"/>
            <a:ext cx="6281929" cy="449258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014984"/>
            <a:ext cx="4489704" cy="1463040"/>
          </a:xfrm>
        </p:spPr>
        <p:txBody>
          <a:bodyPr rtlCol="0" anchor="t">
            <a:noAutofit/>
          </a:bodyPr>
          <a:lstStyle>
            <a:lvl1pPr>
              <a:defRPr sz="4000" cap="all" spc="700" baseline="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6281928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33472"/>
            <a:ext cx="4498848" cy="2980944"/>
          </a:xfrm>
        </p:spPr>
        <p:txBody>
          <a:bodyPr rtlCol="0" anchor="b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rabicPeriod"/>
              <a:defRPr sz="1600"/>
            </a:lvl2pPr>
            <a:lvl3pPr marL="685800" indent="-228600">
              <a:buFont typeface="+mj-lt"/>
              <a:buAutoNum type="arabicPeriod"/>
              <a:defRPr sz="1400"/>
            </a:lvl3pPr>
            <a:lvl4pPr marL="914400" indent="-228600">
              <a:buFont typeface="+mj-lt"/>
              <a:buAutoNum type="arabicPeriod"/>
              <a:defRPr sz="1200"/>
            </a:lvl4pPr>
            <a:lvl5pPr marL="1143000" indent="-228600">
              <a:buFont typeface="+mj-lt"/>
              <a:buAutoNum type="arabicPeriod"/>
              <a:defRPr sz="11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37160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10" name="Espaço Reservado para Data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34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 1 (Máx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rtlCol="0" anchor="ctr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468112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 de Texto de Rodapé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07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enas Conteúdo (Máx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DF79EBA-019D-E771-8953-67B53160FD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62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960120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563624"/>
            <a:ext cx="9985248" cy="457200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5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49FF914-ECFF-A4E1-AD86-108676B32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98606AF-234E-F01C-E350-3E326E5ABE30}"/>
              </a:ext>
            </a:extLst>
          </p:cNvPr>
          <p:cNvSpPr/>
          <p:nvPr userDrawn="1"/>
        </p:nvSpPr>
        <p:spPr>
          <a:xfrm>
            <a:off x="-11209" y="0"/>
            <a:ext cx="12203208" cy="1698952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FF8463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FE6AE3A-A1C7-E9CA-615A-87942C8FD35D}"/>
              </a:ext>
            </a:extLst>
          </p:cNvPr>
          <p:cNvSpPr/>
          <p:nvPr userDrawn="1"/>
        </p:nvSpPr>
        <p:spPr>
          <a:xfrm>
            <a:off x="-11210" y="4199"/>
            <a:ext cx="8126510" cy="1694753"/>
          </a:xfrm>
          <a:prstGeom prst="rect">
            <a:avLst/>
          </a:prstGeom>
          <a:gradFill>
            <a:gsLst>
              <a:gs pos="37000">
                <a:srgbClr val="FF6C4F">
                  <a:alpha val="41961"/>
                </a:srgbClr>
              </a:gs>
              <a:gs pos="99000">
                <a:srgbClr val="DA002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C082EBC-AF50-5C78-B731-0C4380660AF5}"/>
              </a:ext>
            </a:extLst>
          </p:cNvPr>
          <p:cNvSpPr/>
          <p:nvPr userDrawn="1"/>
        </p:nvSpPr>
        <p:spPr>
          <a:xfrm>
            <a:off x="5466" y="-6046"/>
            <a:ext cx="12197741" cy="1694753"/>
          </a:xfrm>
          <a:prstGeom prst="rect">
            <a:avLst/>
          </a:prstGeom>
          <a:gradFill>
            <a:gsLst>
              <a:gs pos="32000">
                <a:srgbClr val="D861D4">
                  <a:alpha val="0"/>
                </a:srgbClr>
              </a:gs>
              <a:gs pos="100000">
                <a:srgbClr val="93258E">
                  <a:alpha val="65882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203703"/>
            <a:ext cx="9875520" cy="4067623"/>
          </a:xfrm>
        </p:spPr>
        <p:txBody>
          <a:bodyPr rtlCol="0" anchor="ctr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2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2103120"/>
            <a:ext cx="4325112" cy="2454796"/>
          </a:xfrm>
        </p:spPr>
        <p:txBody>
          <a:bodyPr rtlCol="0" anchor="t">
            <a:normAutofit/>
          </a:bodyPr>
          <a:lstStyle>
            <a:lvl1pPr>
              <a:defRPr sz="44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103120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200" dirty="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03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 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813048" cy="2999232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371" y="1600200"/>
            <a:ext cx="4892656" cy="3657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85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611880" cy="2999232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1600200"/>
            <a:ext cx="6135624" cy="4297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93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704088"/>
            <a:ext cx="6394704" cy="52120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7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tângulo 3">
            <a:extLst>
              <a:ext uri="{FF2B5EF4-FFF2-40B4-BE49-F238E27FC236}">
                <a16:creationId xmlns:a16="http://schemas.microsoft.com/office/drawing/2014/main" id="{344B8E2B-A9B5-DCE0-5C06-E99F762397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8C38FEA-146D-53B3-36B0-5CBD8040636E}"/>
              </a:ext>
            </a:extLst>
          </p:cNvPr>
          <p:cNvSpPr/>
          <p:nvPr userDrawn="1"/>
        </p:nvSpPr>
        <p:spPr>
          <a:xfrm flipH="1">
            <a:off x="9143995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684D35E-A520-CA7A-97CB-6D815AB4CC5D}"/>
              </a:ext>
            </a:extLst>
          </p:cNvPr>
          <p:cNvSpPr/>
          <p:nvPr userDrawn="1"/>
        </p:nvSpPr>
        <p:spPr>
          <a:xfrm flipH="1">
            <a:off x="9143990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85E890B-58C1-DD36-E90B-FFF0BE0CB5CB}"/>
              </a:ext>
            </a:extLst>
          </p:cNvPr>
          <p:cNvSpPr/>
          <p:nvPr userDrawn="1"/>
        </p:nvSpPr>
        <p:spPr>
          <a:xfrm rot="5400000" flipH="1">
            <a:off x="7253161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6" name="Forma livre: Forma 15">
            <a:extLst>
              <a:ext uri="{FF2B5EF4-FFF2-40B4-BE49-F238E27FC236}">
                <a16:creationId xmlns:a16="http://schemas.microsoft.com/office/drawing/2014/main" id="{ABCD52CC-E8F2-3220-AE19-8A482DD1F236}"/>
              </a:ext>
            </a:extLst>
          </p:cNvPr>
          <p:cNvSpPr/>
          <p:nvPr userDrawn="1"/>
        </p:nvSpPr>
        <p:spPr>
          <a:xfrm rot="12508972">
            <a:off x="7949750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7004304" cy="3557016"/>
          </a:xfrm>
        </p:spPr>
        <p:txBody>
          <a:bodyPr rtlCol="0" anchor="t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 de Texto de Rodapé</a:t>
            </a:r>
            <a:endParaRPr lang="en-US" dirty="0"/>
          </a:p>
        </p:txBody>
      </p:sp>
      <p:sp>
        <p:nvSpPr>
          <p:cNvPr id="12" name="Espaço Reservado para Data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4909" y="6455664"/>
            <a:ext cx="3472868" cy="36576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489" y="6455664"/>
            <a:ext cx="548640" cy="36576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8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 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rtlCol="0"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626" y="704088"/>
            <a:ext cx="713232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507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Fot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168DFF7-84C4-DA92-2628-88F515669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8358C6A-FFB7-7F91-94AA-423822AA8C38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F7B507E-31E7-16F8-CF5C-A1250BA873D8}"/>
              </a:ext>
            </a:extLst>
          </p:cNvPr>
          <p:cNvSpPr/>
          <p:nvPr userDrawn="1"/>
        </p:nvSpPr>
        <p:spPr>
          <a:xfrm flipH="1">
            <a:off x="8022440" y="6406116"/>
            <a:ext cx="4169557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6400800" cy="1197864"/>
          </a:xfrm>
        </p:spPr>
        <p:txBody>
          <a:bodyPr rtlCol="0" anchor="b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6400800" cy="4005072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33F47ADC-E381-68F6-8F09-4B69A1B925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2440" y="603504"/>
            <a:ext cx="35538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01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Fot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6371C36B-E56C-A499-1D3F-AC8DC09B0A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C72D07-FB95-F16C-6535-C8AEB3ACAFA0}"/>
              </a:ext>
            </a:extLst>
          </p:cNvPr>
          <p:cNvSpPr/>
          <p:nvPr userDrawn="1"/>
        </p:nvSpPr>
        <p:spPr>
          <a:xfrm rot="10800000" flipH="1">
            <a:off x="0" y="6408316"/>
            <a:ext cx="12192000" cy="449684"/>
          </a:xfrm>
          <a:prstGeom prst="rect">
            <a:avLst/>
          </a:prstGeom>
          <a:gradFill>
            <a:gsLst>
              <a:gs pos="14000">
                <a:srgbClr val="FE4A00">
                  <a:alpha val="27843"/>
                </a:srgbClr>
              </a:gs>
              <a:gs pos="100000">
                <a:srgbClr val="DA002F">
                  <a:alpha val="84706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CAA119A-27E9-C86D-0929-AC7B5A35BD16}"/>
              </a:ext>
            </a:extLst>
          </p:cNvPr>
          <p:cNvSpPr/>
          <p:nvPr userDrawn="1"/>
        </p:nvSpPr>
        <p:spPr>
          <a:xfrm flipH="1">
            <a:off x="3807553" y="6408316"/>
            <a:ext cx="8384444" cy="449684"/>
          </a:xfrm>
          <a:prstGeom prst="rect">
            <a:avLst/>
          </a:prstGeom>
          <a:gradFill>
            <a:gsLst>
              <a:gs pos="9000">
                <a:srgbClr val="D861D4">
                  <a:alpha val="67843"/>
                </a:srgbClr>
              </a:gs>
              <a:gs pos="99000">
                <a:srgbClr val="92248E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4" y="310896"/>
            <a:ext cx="6858000" cy="923544"/>
          </a:xfrm>
        </p:spPr>
        <p:txBody>
          <a:bodyPr rtlCol="0" anchor="b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6DF379E-0D41-B503-1F7F-4E6B2B90CC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3" y="603504"/>
            <a:ext cx="31925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4" y="1380744"/>
            <a:ext cx="6858000" cy="4608576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47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Fot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4541EC5E-2E3A-29A5-7F01-3D098A93FA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CDB1A6A-A82E-C28C-BC71-E59067A1D47F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2B683A0-4783-F398-8347-7EAF3DEE633C}"/>
              </a:ext>
            </a:extLst>
          </p:cNvPr>
          <p:cNvSpPr/>
          <p:nvPr userDrawn="1"/>
        </p:nvSpPr>
        <p:spPr>
          <a:xfrm flipH="1">
            <a:off x="8491125" y="6406116"/>
            <a:ext cx="370087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2572"/>
            <a:ext cx="6858000" cy="923544"/>
          </a:xfrm>
        </p:spPr>
        <p:txBody>
          <a:bodyPr rtlCol="0" anchor="b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380744"/>
            <a:ext cx="6858000" cy="4608576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86917188-FC72-8B54-8EBD-7107C6956D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1126" y="603504"/>
            <a:ext cx="3085177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8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Foto 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500FDF4-E04E-45E3-73D7-9BD1BD2BCA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9DCA41D-9DCB-DD45-31CF-2ACE1D2C681B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21F0C67-B5B9-BA90-0D30-7132F7490891}"/>
              </a:ext>
            </a:extLst>
          </p:cNvPr>
          <p:cNvSpPr/>
          <p:nvPr userDrawn="1"/>
        </p:nvSpPr>
        <p:spPr>
          <a:xfrm flipH="1">
            <a:off x="5247320" y="6400799"/>
            <a:ext cx="694467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475488"/>
            <a:ext cx="5440680" cy="1197864"/>
          </a:xfrm>
        </p:spPr>
        <p:txBody>
          <a:bodyPr rtlCol="0" anchor="b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4567FAE1-288E-FD4A-3F64-DC3B7101D9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/>
              <a:t>Exemplo de Texto de Rodapé</a:t>
            </a:r>
            <a:endParaRPr lang="en-US" dirty="0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C7A5FBC8-9F7C-5DDE-5C2A-6D231CC88D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4" y="603504"/>
            <a:ext cx="4643816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912" y="1856232"/>
            <a:ext cx="5440680" cy="4005072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5" name="Espaço Reservado para Data 14">
            <a:extLst>
              <a:ext uri="{FF2B5EF4-FFF2-40B4-BE49-F238E27FC236}">
                <a16:creationId xmlns:a16="http://schemas.microsoft.com/office/drawing/2014/main" id="{35913992-B8EA-FD20-FD4D-5B72B7A440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:a16="http://schemas.microsoft.com/office/drawing/2014/main" id="{D5201357-21DD-EA1C-08A2-FA2DAB225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146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Foto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205052-C3B6-6D2C-A5A8-3EFDF993E7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1E3123-7D9E-2A08-F196-CDF340945D9D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F22AD7-5E04-F73B-69E6-5FA92F998C90}"/>
              </a:ext>
            </a:extLst>
          </p:cNvPr>
          <p:cNvSpPr/>
          <p:nvPr userDrawn="1"/>
        </p:nvSpPr>
        <p:spPr>
          <a:xfrm flipH="1">
            <a:off x="7284615" y="6400799"/>
            <a:ext cx="4907382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rtlCol="0" anchor="b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  <a:endParaRPr lang="en-US" dirty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4" y="603504"/>
            <a:ext cx="6681111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36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Foto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 userDrawn="1"/>
        </p:nvSpPr>
        <p:spPr>
          <a:xfrm flipH="1">
            <a:off x="7562434" y="6406116"/>
            <a:ext cx="462956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7"/>
            <a:ext cx="2907792" cy="2377440"/>
          </a:xfrm>
        </p:spPr>
        <p:txBody>
          <a:bodyPr rtlCol="0" anchor="t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  <a:endParaRPr lang="en-US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2843784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62436" y="0"/>
            <a:ext cx="4629564" cy="6409944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457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de Conteú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 userDrawn="1"/>
        </p:nvSpPr>
        <p:spPr>
          <a:xfrm flipH="1">
            <a:off x="8305800" y="6406116"/>
            <a:ext cx="3886200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2377440"/>
          </a:xfrm>
        </p:spPr>
        <p:txBody>
          <a:bodyPr rtlCol="0" anchor="t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  <a:endParaRPr lang="en-US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770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05800" y="0"/>
            <a:ext cx="3886200" cy="640611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09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de Conteú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E270C72-937F-4EEB-59FB-6FC29DF45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DBABC61-0C94-EB2C-729D-13A2A74C04A2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FF3E17B-3D55-4567-37F8-1842ADBFD144}"/>
              </a:ext>
            </a:extLst>
          </p:cNvPr>
          <p:cNvSpPr/>
          <p:nvPr userDrawn="1"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23544"/>
            <a:ext cx="3840480" cy="2505456"/>
          </a:xfrm>
        </p:spPr>
        <p:txBody>
          <a:bodyPr rtlCol="0" anchor="b"/>
          <a:lstStyle>
            <a:lvl1pPr algn="r">
              <a:defRPr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/>
              <a:t>Exemplo de Texto de Rodapé</a:t>
            </a:r>
            <a:endParaRPr lang="en-US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5776" y="0"/>
            <a:ext cx="6135624" cy="329184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3511295"/>
            <a:ext cx="6172200" cy="260628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78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de Conteú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2016717-EA73-3C76-64BF-8AA29BC56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460BC6-378A-8F4F-1D44-FA6677F92D4E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4AC97FE-4F82-FCF7-08CC-137F322BADB5}"/>
              </a:ext>
            </a:extLst>
          </p:cNvPr>
          <p:cNvSpPr/>
          <p:nvPr userDrawn="1"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2688"/>
            <a:ext cx="3392424" cy="3182112"/>
          </a:xfrm>
        </p:spPr>
        <p:txBody>
          <a:bodyPr rtlCol="0" anchor="b"/>
          <a:lstStyle>
            <a:lvl1pPr algn="r">
              <a:defRPr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/>
              <a:t>Exemplo de Texto de Rodapé</a:t>
            </a:r>
            <a:endParaRPr lang="en-US" dirty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5776" y="0"/>
            <a:ext cx="6135624" cy="39593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4206240"/>
            <a:ext cx="6172200" cy="164592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8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7F7CFA0-C3A1-5564-DD4B-90674874B0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4E2F783-0ED7-1F0B-219A-198549E350DD}"/>
              </a:ext>
            </a:extLst>
          </p:cNvPr>
          <p:cNvSpPr/>
          <p:nvPr userDrawn="1"/>
        </p:nvSpPr>
        <p:spPr>
          <a:xfrm>
            <a:off x="-6" y="-25866"/>
            <a:ext cx="12192005" cy="4589428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85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F09062-D41B-0E2E-C1C0-F27562ED9597}"/>
              </a:ext>
            </a:extLst>
          </p:cNvPr>
          <p:cNvSpPr/>
          <p:nvPr userDrawn="1"/>
        </p:nvSpPr>
        <p:spPr>
          <a:xfrm rot="16200000">
            <a:off x="3805950" y="-3822495"/>
            <a:ext cx="4580101" cy="12191999"/>
          </a:xfrm>
          <a:prstGeom prst="rect">
            <a:avLst/>
          </a:prstGeom>
          <a:gradFill>
            <a:gsLst>
              <a:gs pos="0">
                <a:srgbClr val="FE4A00">
                  <a:alpha val="50000"/>
                </a:srgbClr>
              </a:gs>
              <a:gs pos="99000">
                <a:srgbClr val="A3299D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BA6D366-64E2-13D3-2734-861E811E1F1A}"/>
              </a:ext>
            </a:extLst>
          </p:cNvPr>
          <p:cNvSpPr/>
          <p:nvPr userDrawn="1"/>
        </p:nvSpPr>
        <p:spPr>
          <a:xfrm rot="10800000">
            <a:off x="8150806" y="-25872"/>
            <a:ext cx="4041192" cy="4589427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1" name="Forma livre: Forma 10">
            <a:extLst>
              <a:ext uri="{FF2B5EF4-FFF2-40B4-BE49-F238E27FC236}">
                <a16:creationId xmlns:a16="http://schemas.microsoft.com/office/drawing/2014/main" id="{AE5B9BA8-AE27-B639-DB51-7E498FA9422B}"/>
              </a:ext>
            </a:extLst>
          </p:cNvPr>
          <p:cNvSpPr/>
          <p:nvPr userDrawn="1"/>
        </p:nvSpPr>
        <p:spPr>
          <a:xfrm rot="12508972">
            <a:off x="5485611" y="-1118641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72" y="585216"/>
            <a:ext cx="6556248" cy="3200400"/>
          </a:xfrm>
        </p:spPr>
        <p:txBody>
          <a:bodyPr rtlCol="0" anchor="b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18" name="Espaço Reservado para Rodapé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 de Texto de Rodapé</a:t>
            </a:r>
            <a:endParaRPr lang="en-US" dirty="0"/>
          </a:p>
        </p:txBody>
      </p:sp>
      <p:sp>
        <p:nvSpPr>
          <p:cNvPr id="17" name="Espaço Reservado para Data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19" name="Espaço Reservado para o Número do Slide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2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de Conteúd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 userDrawn="1"/>
        </p:nvSpPr>
        <p:spPr>
          <a:xfrm flipH="1">
            <a:off x="-1" y="6408741"/>
            <a:ext cx="12191998" cy="449259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 userDrawn="1"/>
        </p:nvSpPr>
        <p:spPr>
          <a:xfrm flipH="1">
            <a:off x="-1" y="6408314"/>
            <a:ext cx="7783998" cy="449686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rtlCol="0" anchor="b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7783999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 de Texto de Rodapé</a:t>
            </a:r>
            <a:endParaRPr lang="en-US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Data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430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de Conteúd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1471F3A-3E6D-0DF1-74AB-CC9D04CFA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CBED10C-5619-54D2-5D2D-E5D0A3E26E93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F596777-297F-86C7-883A-2CA5E5F7CD86}"/>
              </a:ext>
            </a:extLst>
          </p:cNvPr>
          <p:cNvSpPr/>
          <p:nvPr userDrawn="1"/>
        </p:nvSpPr>
        <p:spPr>
          <a:xfrm flipH="1">
            <a:off x="6158536" y="6400799"/>
            <a:ext cx="603346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0844784" cy="1170432"/>
          </a:xfrm>
        </p:spPr>
        <p:txBody>
          <a:bodyPr rtlCol="0" anchor="b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BC6A79F2-1363-2482-D116-A2760202AE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1984247"/>
            <a:ext cx="6214110" cy="387983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959" y="1984248"/>
            <a:ext cx="3876346" cy="3879839"/>
          </a:xfrm>
        </p:spPr>
        <p:txBody>
          <a:bodyPr rtlCol="0" anchor="ctr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60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de Conteúd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EE99FD1-4C4F-942E-5C24-C7F30C3E106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2093A5D-CF9E-656F-6E4D-BBE26617BBEC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7D037C8-31EA-E42D-7880-3FC907A897D8}"/>
              </a:ext>
            </a:extLst>
          </p:cNvPr>
          <p:cNvSpPr/>
          <p:nvPr userDrawn="1"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886200"/>
            <a:ext cx="3649468" cy="2048256"/>
          </a:xfrm>
        </p:spPr>
        <p:txBody>
          <a:bodyPr rtlCol="0" anchor="t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8" y="0"/>
            <a:ext cx="3520440" cy="364845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230368"/>
          </a:xfrm>
        </p:spPr>
        <p:txBody>
          <a:bodyPr rtlCol="0" anchor="ctr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08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de Conteúd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E75F419-3BE9-4269-E538-DB069E0C32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FEA2F20-DFC9-8EAE-10DC-BC89113C2D4F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B4C5968-63F8-AF79-49F2-4D9E9C22DD6B}"/>
              </a:ext>
            </a:extLst>
          </p:cNvPr>
          <p:cNvSpPr/>
          <p:nvPr userDrawn="1"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1581912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4A3F22A9-E31A-48F3-DD64-8A17645324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2368296"/>
            <a:ext cx="2788920" cy="3429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79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 Gra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FF8A6B7-2D8C-63A2-A927-9D15607390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6C547E4-090D-61A6-A70A-A7394C4B8BCC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49E45A1-0191-47CB-E377-68C1AC0A2DE3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DE34BC8-3326-BC2B-D01A-8C91C7395DCA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F2405019-1737-F9AB-BD9E-3F8D0085B51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BFB3610-94F0-0922-79C5-70BCBF09EFE4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76F318-4116-0BC4-0865-8D81CAEF1747}"/>
              </a:ext>
            </a:extLst>
          </p:cNvPr>
          <p:cNvSpPr/>
          <p:nvPr userDrawn="1"/>
        </p:nvSpPr>
        <p:spPr>
          <a:xfrm>
            <a:off x="-18286" y="4719145"/>
            <a:ext cx="12221346" cy="2148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704" y="704088"/>
            <a:ext cx="10661904" cy="3849624"/>
          </a:xfrm>
        </p:spPr>
        <p:txBody>
          <a:bodyPr rtlCol="0">
            <a:normAutofit/>
          </a:bodyPr>
          <a:lstStyle>
            <a:lvl1pPr algn="ctr">
              <a:defRPr sz="27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##%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704" y="4974336"/>
            <a:ext cx="10433304" cy="144475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tx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tx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tx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tx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83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 Grande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5B8F4E7D-2CBF-7D3D-EC68-0BA269C501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0E65F67-D8BF-6B5A-60A6-74138D401C3E}"/>
              </a:ext>
            </a:extLst>
          </p:cNvPr>
          <p:cNvSpPr/>
          <p:nvPr userDrawn="1"/>
        </p:nvSpPr>
        <p:spPr>
          <a:xfrm flipH="1">
            <a:off x="18287" y="-2522"/>
            <a:ext cx="12192000" cy="686556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885776-AA1C-A8E8-3C91-50C8678829BC}"/>
              </a:ext>
            </a:extLst>
          </p:cNvPr>
          <p:cNvSpPr/>
          <p:nvPr userDrawn="1"/>
        </p:nvSpPr>
        <p:spPr>
          <a:xfrm>
            <a:off x="-7227" y="-5045"/>
            <a:ext cx="12217513" cy="6868091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E9D27DA-7C82-C0D5-B772-858188F46514}"/>
              </a:ext>
            </a:extLst>
          </p:cNvPr>
          <p:cNvSpPr/>
          <p:nvPr userDrawn="1"/>
        </p:nvSpPr>
        <p:spPr>
          <a:xfrm rot="10800000" flipH="1">
            <a:off x="429475" y="-5045"/>
            <a:ext cx="11788038" cy="6863044"/>
          </a:xfrm>
          <a:prstGeom prst="rect">
            <a:avLst/>
          </a:prstGeom>
          <a:gradFill>
            <a:gsLst>
              <a:gs pos="0">
                <a:srgbClr val="FA0036">
                  <a:alpha val="3922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68FA2C-1841-F047-F23F-3C0330C4F62E}"/>
              </a:ext>
            </a:extLst>
          </p:cNvPr>
          <p:cNvSpPr/>
          <p:nvPr userDrawn="1"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A7243A5-51CC-8BF1-A7F6-81D9B6FBFEE9}"/>
              </a:ext>
            </a:extLst>
          </p:cNvPr>
          <p:cNvSpPr/>
          <p:nvPr userDrawn="1"/>
        </p:nvSpPr>
        <p:spPr>
          <a:xfrm rot="16200000">
            <a:off x="-900224" y="892997"/>
            <a:ext cx="6860522" cy="5074531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603504"/>
            <a:ext cx="10543032" cy="4114800"/>
          </a:xfrm>
        </p:spPr>
        <p:txBody>
          <a:bodyPr rtlCol="0">
            <a:normAutofit/>
          </a:bodyPr>
          <a:lstStyle>
            <a:lvl1pPr algn="ctr">
              <a:defRPr sz="25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##%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57400" y="4809744"/>
            <a:ext cx="8156448" cy="1545336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bg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bg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bg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36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 Grande 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603504"/>
            <a:ext cx="10863072" cy="4206240"/>
          </a:xfrm>
        </p:spPr>
        <p:txBody>
          <a:bodyPr rtlCol="0"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##%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4809744"/>
            <a:ext cx="5897880" cy="1353312"/>
          </a:xfrm>
        </p:spPr>
        <p:txBody>
          <a:bodyPr rtlCol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228600" indent="0" algn="l">
              <a:buNone/>
              <a:defRPr sz="2400">
                <a:solidFill>
                  <a:schemeClr val="tx1"/>
                </a:solidFill>
              </a:defRPr>
            </a:lvl2pPr>
            <a:lvl3pPr marL="457200" indent="0" algn="l">
              <a:buNone/>
              <a:defRPr sz="2000">
                <a:solidFill>
                  <a:schemeClr val="tx1"/>
                </a:solidFill>
              </a:defRPr>
            </a:lvl3pPr>
            <a:lvl4pPr marL="685800" indent="0" algn="l">
              <a:buNone/>
              <a:defRPr sz="1800">
                <a:solidFill>
                  <a:schemeClr val="tx1"/>
                </a:solidFill>
              </a:defRPr>
            </a:lvl4pPr>
            <a:lvl5pPr marL="914400" indent="0" algn="l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10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nstr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tângulo 7">
            <a:extLst>
              <a:ext uri="{FF2B5EF4-FFF2-40B4-BE49-F238E27FC236}">
                <a16:creationId xmlns:a16="http://schemas.microsoft.com/office/drawing/2014/main" id="{93AFD00E-68E4-2C52-ADE7-B3CCEEF5D3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FA70C64-A82F-539E-FA22-E9EDFA88F0CB}"/>
              </a:ext>
            </a:extLst>
          </p:cNvPr>
          <p:cNvSpPr/>
          <p:nvPr userDrawn="1"/>
        </p:nvSpPr>
        <p:spPr>
          <a:xfrm flipH="1">
            <a:off x="-1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B51035-B1FE-075C-1780-50D3B30B2326}"/>
              </a:ext>
            </a:extLst>
          </p:cNvPr>
          <p:cNvSpPr/>
          <p:nvPr userDrawn="1"/>
        </p:nvSpPr>
        <p:spPr>
          <a:xfrm flipH="1">
            <a:off x="-6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B1594AB-F53B-583B-B352-D96F6BEA3EAE}"/>
              </a:ext>
            </a:extLst>
          </p:cNvPr>
          <p:cNvSpPr/>
          <p:nvPr userDrawn="1"/>
        </p:nvSpPr>
        <p:spPr>
          <a:xfrm rot="5400000" flipH="1">
            <a:off x="-1890835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516DC94B-3BDB-1A55-CF02-E0ACF543DF06}"/>
              </a:ext>
            </a:extLst>
          </p:cNvPr>
          <p:cNvSpPr/>
          <p:nvPr userDrawn="1"/>
        </p:nvSpPr>
        <p:spPr>
          <a:xfrm rot="10800000">
            <a:off x="-25" y="875999"/>
            <a:ext cx="2609262" cy="4648800"/>
          </a:xfrm>
          <a:custGeom>
            <a:avLst/>
            <a:gdLst>
              <a:gd name="connsiteX0" fmla="*/ 2324400 w 2609262"/>
              <a:gd name="connsiteY0" fmla="*/ 4648800 h 4648800"/>
              <a:gd name="connsiteX1" fmla="*/ 0 w 2609262"/>
              <a:gd name="connsiteY1" fmla="*/ 2324400 h 4648800"/>
              <a:gd name="connsiteX2" fmla="*/ 2324400 w 2609262"/>
              <a:gd name="connsiteY2" fmla="*/ 0 h 4648800"/>
              <a:gd name="connsiteX3" fmla="*/ 2562056 w 2609262"/>
              <a:gd name="connsiteY3" fmla="*/ 12001 h 4648800"/>
              <a:gd name="connsiteX4" fmla="*/ 2609262 w 2609262"/>
              <a:gd name="connsiteY4" fmla="*/ 19205 h 4648800"/>
              <a:gd name="connsiteX5" fmla="*/ 2609262 w 2609262"/>
              <a:gd name="connsiteY5" fmla="*/ 4629595 h 4648800"/>
              <a:gd name="connsiteX6" fmla="*/ 2562056 w 2609262"/>
              <a:gd name="connsiteY6" fmla="*/ 4636799 h 4648800"/>
              <a:gd name="connsiteX7" fmla="*/ 2324400 w 2609262"/>
              <a:gd name="connsiteY7" fmla="*/ 4648800 h 46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9262" h="4648800">
                <a:moveTo>
                  <a:pt x="2324400" y="4648800"/>
                </a:moveTo>
                <a:cubicBezTo>
                  <a:pt x="1040669" y="4648800"/>
                  <a:pt x="0" y="3608131"/>
                  <a:pt x="0" y="2324400"/>
                </a:cubicBezTo>
                <a:cubicBezTo>
                  <a:pt x="0" y="1040669"/>
                  <a:pt x="1040669" y="0"/>
                  <a:pt x="2324400" y="0"/>
                </a:cubicBezTo>
                <a:cubicBezTo>
                  <a:pt x="2404633" y="0"/>
                  <a:pt x="2483917" y="4065"/>
                  <a:pt x="2562056" y="12001"/>
                </a:cubicBezTo>
                <a:lnTo>
                  <a:pt x="2609262" y="19205"/>
                </a:lnTo>
                <a:lnTo>
                  <a:pt x="2609262" y="4629595"/>
                </a:lnTo>
                <a:lnTo>
                  <a:pt x="2562056" y="4636799"/>
                </a:lnTo>
                <a:cubicBezTo>
                  <a:pt x="2483917" y="4644735"/>
                  <a:pt x="2404633" y="4648800"/>
                  <a:pt x="2324400" y="464880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Amostra de Texto de Rodapé</a:t>
            </a:r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7458" y="731520"/>
            <a:ext cx="6794097" cy="5559552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>
                <a:latin typeface="+mj-lt"/>
              </a:defRPr>
            </a:lvl5pPr>
          </a:lstStyle>
          <a:p>
            <a:pPr lvl="0" rtl="0"/>
            <a:r>
              <a:rPr lang="pt-br"/>
              <a:t>Clique para editar a Instrução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459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nstrativ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F909A4D1-63C5-2E23-5C6B-F8AF947821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42070271-1317-4457-72C3-9560AF9D7416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3EA2358-7C35-E7F3-E8C3-3D28909E4016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8E347F1A-F45E-1DB5-00F2-8254D6979D4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4CF8B62-DFD0-EBF8-5BB9-282EB5B6124B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EBCED88-F67D-F1DB-27DB-72BF0D6DDBF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Forma livre: Forma 13">
            <a:extLst>
              <a:ext uri="{FF2B5EF4-FFF2-40B4-BE49-F238E27FC236}">
                <a16:creationId xmlns:a16="http://schemas.microsoft.com/office/drawing/2014/main" id="{D6EBBFD2-5112-E929-5402-0348DC2938AB}"/>
              </a:ext>
            </a:extLst>
          </p:cNvPr>
          <p:cNvSpPr/>
          <p:nvPr userDrawn="1"/>
        </p:nvSpPr>
        <p:spPr>
          <a:xfrm rot="12508972">
            <a:off x="5465204" y="1877618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069311F-FD36-C119-8B93-522F477634FB}"/>
              </a:ext>
            </a:extLst>
          </p:cNvPr>
          <p:cNvSpPr/>
          <p:nvPr userDrawn="1"/>
        </p:nvSpPr>
        <p:spPr>
          <a:xfrm flipV="1">
            <a:off x="-18286" y="-5046"/>
            <a:ext cx="12221346" cy="509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19" y="731520"/>
            <a:ext cx="9181224" cy="3806425"/>
          </a:xfrm>
        </p:spPr>
        <p:txBody>
          <a:bodyPr rtlCol="0" anchor="t">
            <a:noAutofit/>
          </a:bodyPr>
          <a:lstStyle>
            <a:lvl1pPr marL="0" indent="0">
              <a:lnSpc>
                <a:spcPct val="110000"/>
              </a:lnSpc>
              <a:buNone/>
              <a:defRPr sz="4600" b="1" cap="none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3600" b="1" cap="none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200" b="1" cap="none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2800" b="1" cap="none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400" b="1" cap="none" spc="100" baseline="0">
                <a:latin typeface="+mj-lt"/>
              </a:defRPr>
            </a:lvl5pPr>
          </a:lstStyle>
          <a:p>
            <a:pPr lvl="0" rtl="0"/>
            <a:r>
              <a:rPr lang="pt-br"/>
              <a:t>Clique para editar o demonstrativo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336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9DFC56EE-453D-5604-2E61-F764A3FDA1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7E8987B-30CC-703A-B6CB-AB5A46C75EEE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335B987-327A-F416-7CAE-DBC2ADFD14CC}"/>
              </a:ext>
            </a:extLst>
          </p:cNvPr>
          <p:cNvSpPr/>
          <p:nvPr userDrawn="1"/>
        </p:nvSpPr>
        <p:spPr>
          <a:xfrm rot="10800000" flipH="1">
            <a:off x="1009651" y="4853253"/>
            <a:ext cx="10172700" cy="976045"/>
          </a:xfrm>
          <a:prstGeom prst="rect">
            <a:avLst/>
          </a:prstGeom>
          <a:gradFill>
            <a:gsLst>
              <a:gs pos="0">
                <a:srgbClr val="FE4A00">
                  <a:alpha val="66667"/>
                </a:srgbClr>
              </a:gs>
              <a:gs pos="100000">
                <a:srgbClr val="9C2C97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CC65A21-2227-80AA-BCC4-DA2AD5381941}"/>
              </a:ext>
            </a:extLst>
          </p:cNvPr>
          <p:cNvSpPr/>
          <p:nvPr userDrawn="1"/>
        </p:nvSpPr>
        <p:spPr>
          <a:xfrm flipH="1">
            <a:off x="1009648" y="4853256"/>
            <a:ext cx="7105652" cy="976043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824" y="1737360"/>
            <a:ext cx="8156448" cy="2569464"/>
          </a:xfrm>
        </p:spPr>
        <p:txBody>
          <a:bodyPr rtlCol="0" anchor="ctr">
            <a:normAutofit/>
          </a:bodyPr>
          <a:lstStyle>
            <a:lvl1pPr algn="ctr">
              <a:lnSpc>
                <a:spcPct val="110000"/>
              </a:lnSpc>
              <a:defRPr sz="3600" b="0" cap="none" spc="0" baseline="0"/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020056"/>
            <a:ext cx="9198864" cy="649224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4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1400" b="1" cap="all" spc="400">
                <a:solidFill>
                  <a:schemeClr val="bg1"/>
                </a:solidFill>
              </a:defRPr>
            </a:lvl2pPr>
            <a:lvl3pPr marL="457200" indent="0" algn="ctr">
              <a:buNone/>
              <a:defRPr sz="1200" b="1" cap="all" spc="400">
                <a:solidFill>
                  <a:schemeClr val="bg1"/>
                </a:solidFill>
              </a:defRPr>
            </a:lvl3pPr>
            <a:lvl4pPr marL="685800" indent="0" algn="ctr">
              <a:buNone/>
              <a:defRPr sz="1100" b="1" cap="all" spc="400">
                <a:solidFill>
                  <a:schemeClr val="bg1"/>
                </a:solidFill>
              </a:defRPr>
            </a:lvl4pPr>
            <a:lvl5pPr marL="914400" indent="0" algn="ctr">
              <a:buNone/>
              <a:defRPr sz="1050" b="1" cap="all" spc="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Autor da Citação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7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A2EF993-7F0D-4ECF-FD85-4AAFAAAF91C6}"/>
              </a:ext>
            </a:extLst>
          </p:cNvPr>
          <p:cNvSpPr/>
          <p:nvPr userDrawn="1"/>
        </p:nvSpPr>
        <p:spPr>
          <a:xfrm rot="10800000" flipH="1">
            <a:off x="0" y="4571999"/>
            <a:ext cx="12192003" cy="2286219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6D141E1-516D-D7D9-7CAC-EBABCB077CDD}"/>
              </a:ext>
            </a:extLst>
          </p:cNvPr>
          <p:cNvSpPr/>
          <p:nvPr userDrawn="1"/>
        </p:nvSpPr>
        <p:spPr>
          <a:xfrm rot="10800000" flipH="1">
            <a:off x="4038600" y="4571779"/>
            <a:ext cx="8151938" cy="228632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99000">
                <a:srgbClr val="91049C">
                  <a:alpha val="81961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orma livre: Forma 10">
            <a:extLst>
              <a:ext uri="{FF2B5EF4-FFF2-40B4-BE49-F238E27FC236}">
                <a16:creationId xmlns:a16="http://schemas.microsoft.com/office/drawing/2014/main" id="{D973ECF1-2707-D092-89EA-AC6D4B79E56F}"/>
              </a:ext>
            </a:extLst>
          </p:cNvPr>
          <p:cNvSpPr/>
          <p:nvPr userDrawn="1"/>
        </p:nvSpPr>
        <p:spPr>
          <a:xfrm rot="14834054">
            <a:off x="3015414" y="2996601"/>
            <a:ext cx="2352194" cy="3826944"/>
          </a:xfrm>
          <a:custGeom>
            <a:avLst/>
            <a:gdLst>
              <a:gd name="connsiteX0" fmla="*/ 2352194 w 2352194"/>
              <a:gd name="connsiteY0" fmla="*/ 8624 h 3826944"/>
              <a:gd name="connsiteX1" fmla="*/ 749804 w 2352194"/>
              <a:gd name="connsiteY1" fmla="*/ 3826944 h 3826944"/>
              <a:gd name="connsiteX2" fmla="*/ 566692 w 2352194"/>
              <a:gd name="connsiteY2" fmla="*/ 3648149 h 3826944"/>
              <a:gd name="connsiteX3" fmla="*/ 0 w 2352194"/>
              <a:gd name="connsiteY3" fmla="*/ 2181415 h 3826944"/>
              <a:gd name="connsiteX4" fmla="*/ 2181415 w 2352194"/>
              <a:gd name="connsiteY4" fmla="*/ 0 h 382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2194" h="3826944">
                <a:moveTo>
                  <a:pt x="2352194" y="8624"/>
                </a:moveTo>
                <a:lnTo>
                  <a:pt x="749804" y="3826944"/>
                </a:lnTo>
                <a:lnTo>
                  <a:pt x="566692" y="3648149"/>
                </a:lnTo>
                <a:cubicBezTo>
                  <a:pt x="214596" y="3260758"/>
                  <a:pt x="0" y="2746147"/>
                  <a:pt x="0" y="2181415"/>
                </a:cubicBezTo>
                <a:cubicBezTo>
                  <a:pt x="0" y="976653"/>
                  <a:pt x="976652" y="0"/>
                  <a:pt x="2181415" y="0"/>
                </a:cubicBezTo>
                <a:close/>
              </a:path>
            </a:pathLst>
          </a:custGeom>
          <a:gradFill>
            <a:gsLst>
              <a:gs pos="0">
                <a:srgbClr val="FFBCAF">
                  <a:alpha val="33725"/>
                </a:srgbClr>
              </a:gs>
              <a:gs pos="100000">
                <a:srgbClr val="FF907A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09FDFDA-46A6-DCC7-FA34-612FC4BF8109}"/>
              </a:ext>
            </a:extLst>
          </p:cNvPr>
          <p:cNvSpPr/>
          <p:nvPr userDrawn="1"/>
        </p:nvSpPr>
        <p:spPr>
          <a:xfrm flipH="1">
            <a:off x="3047998" y="4571999"/>
            <a:ext cx="9143999" cy="1841109"/>
          </a:xfrm>
          <a:prstGeom prst="rect">
            <a:avLst/>
          </a:prstGeom>
          <a:gradFill>
            <a:gsLst>
              <a:gs pos="0">
                <a:srgbClr val="FF411C">
                  <a:alpha val="29804"/>
                </a:srgbClr>
              </a:gs>
              <a:gs pos="78000">
                <a:srgbClr val="DA002F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791456"/>
            <a:ext cx="10570464" cy="1170432"/>
          </a:xfrm>
        </p:spPr>
        <p:txBody>
          <a:bodyPr rtlCol="0" anchor="b">
            <a:noAutofit/>
          </a:bodyPr>
          <a:lstStyle>
            <a:lvl1pPr algn="l">
              <a:lnSpc>
                <a:spcPct val="110000"/>
              </a:lnSpc>
              <a:defRPr sz="40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6025896"/>
            <a:ext cx="10579608" cy="429768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CC20621E-D3A1-DE2F-A48A-0A5F27957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572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382602B3-F8C3-D957-5C3F-DF1749FA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31520" y="6455664"/>
            <a:ext cx="3557016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pt-br"/>
              <a:t>Exemplo de Texto de Rodapé</a:t>
            </a:r>
            <a:endParaRPr lang="en-US" dirty="0"/>
          </a:p>
        </p:txBody>
      </p:sp>
      <p:sp>
        <p:nvSpPr>
          <p:cNvPr id="18" name="Espaço Reservado para Data 17">
            <a:extLst>
              <a:ext uri="{FF2B5EF4-FFF2-40B4-BE49-F238E27FC236}">
                <a16:creationId xmlns:a16="http://schemas.microsoft.com/office/drawing/2014/main" id="{A0E38CC7-EEB9-1AD7-7B03-603746FE3F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20" name="Espaço Reservado para o Número do Slide 19">
            <a:extLst>
              <a:ext uri="{FF2B5EF4-FFF2-40B4-BE49-F238E27FC236}">
                <a16:creationId xmlns:a16="http://schemas.microsoft.com/office/drawing/2014/main" id="{B153FF4E-D18A-13B0-6B0A-CF7AF0A523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34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F96CF6D-CD12-544A-2FFA-9EA21D9207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8519C3D-ECDE-2787-3717-DA29A112F6F9}"/>
              </a:ext>
            </a:extLst>
          </p:cNvPr>
          <p:cNvSpPr/>
          <p:nvPr userDrawn="1"/>
        </p:nvSpPr>
        <p:spPr>
          <a:xfrm>
            <a:off x="1009651" y="1028698"/>
            <a:ext cx="10172706" cy="48006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EC3966D-F5E1-07D2-79E3-99BF7F5B5407}"/>
              </a:ext>
            </a:extLst>
          </p:cNvPr>
          <p:cNvSpPr/>
          <p:nvPr userDrawn="1"/>
        </p:nvSpPr>
        <p:spPr>
          <a:xfrm flipH="1">
            <a:off x="1009649" y="1028699"/>
            <a:ext cx="10174534" cy="4800598"/>
          </a:xfrm>
          <a:prstGeom prst="rect">
            <a:avLst/>
          </a:prstGeom>
          <a:gradFill>
            <a:gsLst>
              <a:gs pos="9000">
                <a:srgbClr val="FF9265"/>
              </a:gs>
              <a:gs pos="95000">
                <a:srgbClr val="DA002F">
                  <a:alpha val="79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53FF58-C1F8-FA09-074D-AB8E9FBA1FDD}"/>
              </a:ext>
            </a:extLst>
          </p:cNvPr>
          <p:cNvSpPr/>
          <p:nvPr userDrawn="1"/>
        </p:nvSpPr>
        <p:spPr>
          <a:xfrm rot="10800000" flipH="1">
            <a:off x="1005991" y="4421079"/>
            <a:ext cx="10176358" cy="1408215"/>
          </a:xfrm>
          <a:prstGeom prst="rect">
            <a:avLst/>
          </a:prstGeom>
          <a:gradFill>
            <a:gsLst>
              <a:gs pos="26000">
                <a:srgbClr val="BA0267">
                  <a:alpha val="0"/>
                </a:srgbClr>
              </a:gs>
              <a:gs pos="95000">
                <a:srgbClr val="9B3597">
                  <a:alpha val="62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A190FAB-1CE4-606E-199A-287AA035D1DB}"/>
              </a:ext>
            </a:extLst>
          </p:cNvPr>
          <p:cNvSpPr/>
          <p:nvPr userDrawn="1"/>
        </p:nvSpPr>
        <p:spPr>
          <a:xfrm rot="5400000" flipH="1">
            <a:off x="3568444" y="-1531928"/>
            <a:ext cx="4800598" cy="9921854"/>
          </a:xfrm>
          <a:prstGeom prst="rect">
            <a:avLst/>
          </a:prstGeom>
          <a:gradFill>
            <a:gsLst>
              <a:gs pos="22000">
                <a:srgbClr val="A60296">
                  <a:alpha val="49000"/>
                </a:srgbClr>
              </a:gs>
              <a:gs pos="99000">
                <a:srgbClr val="DA002F">
                  <a:alpha val="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1481328"/>
            <a:ext cx="8001000" cy="2752344"/>
          </a:xfrm>
        </p:spPr>
        <p:txBody>
          <a:bodyPr rtlCol="0" anchor="ctr">
            <a:normAutofit/>
          </a:bodyPr>
          <a:lstStyle>
            <a:lvl1pPr marL="128016" indent="-137160">
              <a:lnSpc>
                <a:spcPct val="110000"/>
              </a:lnSpc>
              <a:defRPr sz="3200" b="0" cap="none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1262" y="4736592"/>
            <a:ext cx="8842248" cy="795528"/>
          </a:xfrm>
        </p:spPr>
        <p:txBody>
          <a:bodyPr rtlCol="0" anchor="ctr">
            <a:normAutofit/>
          </a:bodyPr>
          <a:lstStyle>
            <a:lvl1pPr marL="0" indent="0">
              <a:buNone/>
              <a:defRPr sz="2200" b="1" cap="all" spc="400" baseline="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 sz="2000" b="1" cap="all" spc="400" baseline="0">
                <a:solidFill>
                  <a:schemeClr val="bg1"/>
                </a:solidFill>
                <a:latin typeface="+mj-lt"/>
              </a:defRPr>
            </a:lvl2pPr>
            <a:lvl3pPr marL="457200" indent="0">
              <a:buNone/>
              <a:defRPr sz="1800" b="1" cap="all" spc="400" baseline="0">
                <a:solidFill>
                  <a:schemeClr val="bg1"/>
                </a:solidFill>
                <a:latin typeface="+mj-lt"/>
              </a:defRPr>
            </a:lvl3pPr>
            <a:lvl4pPr marL="685800" indent="0">
              <a:buNone/>
              <a:defRPr sz="1600" b="1" cap="all" spc="400" baseline="0">
                <a:solidFill>
                  <a:schemeClr val="bg1"/>
                </a:solidFill>
                <a:latin typeface="+mj-lt"/>
              </a:defRPr>
            </a:lvl4pPr>
            <a:lvl5pPr marL="914400" indent="0">
              <a:buNone/>
              <a:defRPr sz="1400" b="1" cap="all" spc="400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pt-br"/>
              <a:t>Autor da Citação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730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BA1F90E-DB4C-5EE4-753F-1A3C96013E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40A7D6A-F901-6FD5-62E6-38FBE76E0278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FF0D5C-853B-2749-E5BC-06E387EA5FC0}"/>
              </a:ext>
            </a:extLst>
          </p:cNvPr>
          <p:cNvSpPr/>
          <p:nvPr userDrawn="1"/>
        </p:nvSpPr>
        <p:spPr>
          <a:xfrm flipH="1">
            <a:off x="8115303" y="1028698"/>
            <a:ext cx="3086100" cy="4800599"/>
          </a:xfrm>
          <a:prstGeom prst="rect">
            <a:avLst/>
          </a:prstGeom>
          <a:gradFill>
            <a:gsLst>
              <a:gs pos="0">
                <a:srgbClr val="FE4A00">
                  <a:alpha val="81000"/>
                </a:srgbClr>
              </a:gs>
              <a:gs pos="100000">
                <a:srgbClr val="9C2C97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25369D9-EA61-DE2F-90F2-D94E3501FA02}"/>
              </a:ext>
            </a:extLst>
          </p:cNvPr>
          <p:cNvSpPr/>
          <p:nvPr userDrawn="1"/>
        </p:nvSpPr>
        <p:spPr>
          <a:xfrm rot="10800000" flipH="1">
            <a:off x="8124832" y="1028696"/>
            <a:ext cx="3076572" cy="358464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7360" y="1399032"/>
            <a:ext cx="5751576" cy="4041648"/>
          </a:xfrm>
        </p:spPr>
        <p:txBody>
          <a:bodyPr rtlCol="0" anchor="ctr">
            <a:normAutofit/>
          </a:bodyPr>
          <a:lstStyle>
            <a:lvl1pPr marL="182880" indent="-182880">
              <a:lnSpc>
                <a:spcPct val="110000"/>
              </a:lnSpc>
              <a:defRPr sz="3600"/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31352" y="1792224"/>
            <a:ext cx="2322576" cy="3465576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sz="1600" b="0" cap="all" spc="4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1400" b="0" cap="all" spc="400">
                <a:solidFill>
                  <a:schemeClr val="bg1"/>
                </a:solidFill>
              </a:defRPr>
            </a:lvl2pPr>
            <a:lvl3pPr marL="457200" indent="0" algn="ctr">
              <a:buNone/>
              <a:defRPr sz="1200" b="0" cap="all" spc="400">
                <a:solidFill>
                  <a:schemeClr val="bg1"/>
                </a:solidFill>
              </a:defRPr>
            </a:lvl3pPr>
            <a:lvl4pPr marL="685800" indent="0" algn="ctr">
              <a:buNone/>
              <a:defRPr sz="1100" b="0" cap="all" spc="400">
                <a:solidFill>
                  <a:schemeClr val="bg1"/>
                </a:solidFill>
              </a:defRPr>
            </a:lvl4pPr>
            <a:lvl5pPr marL="914400" indent="0" algn="ctr">
              <a:buNone/>
              <a:defRPr sz="1050" b="0" cap="all" spc="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Autor da Citação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844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94248"/>
            <a:ext cx="10844784" cy="958480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1" y="1563624"/>
            <a:ext cx="5074920" cy="457200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1384" y="1563624"/>
            <a:ext cx="5074920" cy="457200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60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10844784" cy="960120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074" y="1380744"/>
            <a:ext cx="5074920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2020888"/>
            <a:ext cx="5074920" cy="4114736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384" y="1380744"/>
            <a:ext cx="5074920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0622" y="2020888"/>
            <a:ext cx="5074920" cy="4114736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79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9985248" cy="960120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263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742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3616"/>
            <a:ext cx="3595634" cy="1757505"/>
          </a:xfrm>
        </p:spPr>
        <p:txBody>
          <a:bodyPr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311121"/>
            <a:ext cx="3309608" cy="3993263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39309" cy="575256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077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7784"/>
            <a:ext cx="3713996" cy="2212313"/>
          </a:xfrm>
        </p:spPr>
        <p:txBody>
          <a:bodyPr rtlCol="0" anchor="t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826137"/>
            <a:ext cx="3310128" cy="3153877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E5A5D34-8853-9D0F-8F1B-90E5CC5A7D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1313" y="603504"/>
            <a:ext cx="6154737" cy="537651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82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tângulo 2">
            <a:extLst>
              <a:ext uri="{FF2B5EF4-FFF2-40B4-BE49-F238E27FC236}">
                <a16:creationId xmlns:a16="http://schemas.microsoft.com/office/drawing/2014/main" id="{80E46A2F-19F0-DFCD-9CE3-04C79F793D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51DC8D0-ECB3-9C81-4ADA-D2C30B00B146}"/>
              </a:ext>
            </a:extLst>
          </p:cNvPr>
          <p:cNvSpPr/>
          <p:nvPr userDrawn="1"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2A9673D-65B2-D6C4-C53F-8652E7E8A8A2}"/>
              </a:ext>
            </a:extLst>
          </p:cNvPr>
          <p:cNvSpPr/>
          <p:nvPr userDrawn="1"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32E07E3-56CC-285D-C461-695C95F6ECD4}"/>
              </a:ext>
            </a:extLst>
          </p:cNvPr>
          <p:cNvSpPr/>
          <p:nvPr userDrawn="1"/>
        </p:nvSpPr>
        <p:spPr>
          <a:xfrm rot="10800000">
            <a:off x="8115300" y="-1"/>
            <a:ext cx="4076700" cy="3200400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1" name="Forma livre: Forma 10">
            <a:extLst>
              <a:ext uri="{FF2B5EF4-FFF2-40B4-BE49-F238E27FC236}">
                <a16:creationId xmlns:a16="http://schemas.microsoft.com/office/drawing/2014/main" id="{F013C450-5422-C684-DC49-499D1A1B957B}"/>
              </a:ext>
            </a:extLst>
          </p:cNvPr>
          <p:cNvSpPr/>
          <p:nvPr userDrawn="1"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9601200" cy="1728216"/>
          </a:xfrm>
        </p:spPr>
        <p:txBody>
          <a:bodyPr rtlCol="0"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en-US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3657600"/>
            <a:ext cx="10881360" cy="2743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77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ão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3875154-47EA-9315-F160-02DA5541D6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17130E-6216-789E-BE08-6D1E3E75622B}"/>
              </a:ext>
            </a:extLst>
          </p:cNvPr>
          <p:cNvSpPr/>
          <p:nvPr userDrawn="1"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7499983-7B9C-7C3D-25C2-1715A4226DE4}"/>
              </a:ext>
            </a:extLst>
          </p:cNvPr>
          <p:cNvSpPr/>
          <p:nvPr userDrawn="1"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0492B90-6109-F01B-1ABB-6BED7A1F1389}"/>
              </a:ext>
            </a:extLst>
          </p:cNvPr>
          <p:cNvSpPr/>
          <p:nvPr userDrawn="1"/>
        </p:nvSpPr>
        <p:spPr>
          <a:xfrm rot="10800000">
            <a:off x="8115300" y="-5"/>
            <a:ext cx="4076700" cy="3200404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1" name="Forma livre: Forma 10">
            <a:extLst>
              <a:ext uri="{FF2B5EF4-FFF2-40B4-BE49-F238E27FC236}">
                <a16:creationId xmlns:a16="http://schemas.microsoft.com/office/drawing/2014/main" id="{A8F1BDFB-261A-F796-17BC-584DAB2E77B1}"/>
              </a:ext>
            </a:extLst>
          </p:cNvPr>
          <p:cNvSpPr/>
          <p:nvPr userDrawn="1"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8741664" cy="1728216"/>
          </a:xfrm>
        </p:spPr>
        <p:txBody>
          <a:bodyPr rtlCol="0"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3931920"/>
            <a:ext cx="9994392" cy="180672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400" dirty="0"/>
            </a:lvl1pPr>
            <a:lvl2pPr marL="228600" indent="0">
              <a:buNone/>
              <a:defRPr lang="en-US" sz="2000" dirty="0"/>
            </a:lvl2pPr>
            <a:lvl3pPr marL="457200" indent="0">
              <a:buNone/>
              <a:defRPr lang="en-US" sz="1800" dirty="0"/>
            </a:lvl3pPr>
            <a:lvl4pPr marL="685800" indent="0">
              <a:buNone/>
              <a:defRPr lang="en-US" sz="1600" dirty="0"/>
            </a:lvl4pPr>
            <a:lvl5pPr marL="914400" indent="0">
              <a:buNone/>
              <a:defRPr lang="en-US" sz="1400" dirty="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72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A13483-A24C-97DB-1FAB-B1EE383D6793}"/>
              </a:ext>
            </a:extLst>
          </p:cNvPr>
          <p:cNvSpPr/>
          <p:nvPr userDrawn="1"/>
        </p:nvSpPr>
        <p:spPr>
          <a:xfrm>
            <a:off x="5067300" y="-429"/>
            <a:ext cx="7142987" cy="6857571"/>
          </a:xfrm>
          <a:prstGeom prst="rect">
            <a:avLst/>
          </a:prstGeom>
          <a:gradFill>
            <a:gsLst>
              <a:gs pos="0">
                <a:srgbClr val="FF411C"/>
              </a:gs>
              <a:gs pos="100000">
                <a:srgbClr val="9224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0CBF15A-228E-7325-6D7D-982EA5375DC4}"/>
              </a:ext>
            </a:extLst>
          </p:cNvPr>
          <p:cNvSpPr/>
          <p:nvPr userDrawn="1"/>
        </p:nvSpPr>
        <p:spPr>
          <a:xfrm>
            <a:off x="5067301" y="0"/>
            <a:ext cx="7158340" cy="6858000"/>
          </a:xfrm>
          <a:prstGeom prst="rect">
            <a:avLst/>
          </a:prstGeom>
          <a:gradFill>
            <a:gsLst>
              <a:gs pos="27000">
                <a:srgbClr val="DA002F">
                  <a:alpha val="6000"/>
                </a:srgbClr>
              </a:gs>
              <a:gs pos="98000">
                <a:srgbClr val="9B3597">
                  <a:alpha val="72941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BBC545E-CFDF-A40B-046E-AEC9E529B81C}"/>
              </a:ext>
            </a:extLst>
          </p:cNvPr>
          <p:cNvSpPr/>
          <p:nvPr userDrawn="1"/>
        </p:nvSpPr>
        <p:spPr>
          <a:xfrm rot="10800000">
            <a:off x="5067300" y="4571999"/>
            <a:ext cx="7158340" cy="2286000"/>
          </a:xfrm>
          <a:prstGeom prst="rect">
            <a:avLst/>
          </a:prstGeom>
          <a:gradFill>
            <a:gsLst>
              <a:gs pos="28000">
                <a:srgbClr val="FF907A">
                  <a:alpha val="40000"/>
                </a:srgbClr>
              </a:gs>
              <a:gs pos="100000">
                <a:srgbClr val="DA002F">
                  <a:alpha val="2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0503D3-D62B-0038-E24C-05C4B676AF66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568" y="1270535"/>
            <a:ext cx="5513832" cy="2889504"/>
          </a:xfrm>
        </p:spPr>
        <p:txBody>
          <a:bodyPr rtlCol="0" anchor="b">
            <a:normAutofit/>
          </a:bodyPr>
          <a:lstStyle>
            <a:lvl1pPr algn="l">
              <a:lnSpc>
                <a:spcPct val="110000"/>
              </a:lnSpc>
              <a:defRPr sz="36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568" y="4974336"/>
            <a:ext cx="5715000" cy="1481328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7300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7566" y="6455664"/>
            <a:ext cx="2902571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425" y="6455664"/>
            <a:ext cx="2986167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7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D2DD7BB-25B8-B7A3-8E13-EDE8E1090689}"/>
              </a:ext>
            </a:extLst>
          </p:cNvPr>
          <p:cNvSpPr/>
          <p:nvPr userDrawn="1"/>
        </p:nvSpPr>
        <p:spPr>
          <a:xfrm rot="10800000" flipH="1">
            <a:off x="0" y="0"/>
            <a:ext cx="6096000" cy="6868461"/>
          </a:xfrm>
          <a:prstGeom prst="rect">
            <a:avLst/>
          </a:prstGeom>
          <a:gradFill>
            <a:gsLst>
              <a:gs pos="0">
                <a:srgbClr val="FE4A00">
                  <a:alpha val="65882"/>
                </a:srgbClr>
              </a:gs>
              <a:gs pos="100000">
                <a:srgbClr val="A6025C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B6C05D2-D53F-950D-185E-08B200EEFEB9}"/>
              </a:ext>
            </a:extLst>
          </p:cNvPr>
          <p:cNvSpPr/>
          <p:nvPr userDrawn="1"/>
        </p:nvSpPr>
        <p:spPr>
          <a:xfrm rot="10800000" flipH="1">
            <a:off x="-18287" y="4582455"/>
            <a:ext cx="6114286" cy="2275539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99000">
                <a:srgbClr val="92248E">
                  <a:alpha val="2666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C0AF5C2-3AA9-7510-308E-9D21678F7EFC}"/>
              </a:ext>
            </a:extLst>
          </p:cNvPr>
          <p:cNvSpPr/>
          <p:nvPr userDrawn="1"/>
        </p:nvSpPr>
        <p:spPr>
          <a:xfrm rot="5400000" flipH="1">
            <a:off x="-148955" y="532365"/>
            <a:ext cx="6878924" cy="5814190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A60296">
                  <a:alpha val="38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D13448-08C3-4231-6CCA-F17E4C608199}"/>
              </a:ext>
            </a:extLst>
          </p:cNvPr>
          <p:cNvSpPr/>
          <p:nvPr userDrawn="1"/>
        </p:nvSpPr>
        <p:spPr>
          <a:xfrm rot="10800000">
            <a:off x="949046" y="1319084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1832"/>
            <a:ext cx="4626864" cy="3209544"/>
          </a:xfrm>
        </p:spPr>
        <p:txBody>
          <a:bodyPr rtlCol="0" anchor="b">
            <a:normAutofit/>
          </a:bodyPr>
          <a:lstStyle>
            <a:lvl1pPr algn="l">
              <a:lnSpc>
                <a:spcPct val="110000"/>
              </a:lnSpc>
              <a:defRPr sz="36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4626864" cy="1453896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 de Texto de Rodapé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" y="6455664"/>
            <a:ext cx="4096512" cy="365760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744" y="6455664"/>
            <a:ext cx="548640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00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C58E3E8-0931-8EEE-FF77-1C25EBBE79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CE0C29-D9B0-E434-079F-9F0C40DF20EC}"/>
              </a:ext>
            </a:extLst>
          </p:cNvPr>
          <p:cNvSpPr/>
          <p:nvPr userDrawn="1"/>
        </p:nvSpPr>
        <p:spPr>
          <a:xfrm rot="5400000" flipH="1">
            <a:off x="-1399562" y="1399556"/>
            <a:ext cx="6875820" cy="4076703"/>
          </a:xfrm>
          <a:prstGeom prst="rect">
            <a:avLst/>
          </a:prstGeom>
          <a:gradFill>
            <a:gsLst>
              <a:gs pos="11000">
                <a:srgbClr val="92248E"/>
              </a:gs>
              <a:gs pos="100000">
                <a:srgbClr val="FF411C">
                  <a:alpha val="8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F9F604E-FEFA-3809-8244-5B72EE7BB044}"/>
              </a:ext>
            </a:extLst>
          </p:cNvPr>
          <p:cNvSpPr/>
          <p:nvPr userDrawn="1"/>
        </p:nvSpPr>
        <p:spPr>
          <a:xfrm rot="16200000">
            <a:off x="890124" y="3681875"/>
            <a:ext cx="2296453" cy="4076701"/>
          </a:xfrm>
          <a:prstGeom prst="rect">
            <a:avLst/>
          </a:prstGeom>
          <a:gradFill>
            <a:gsLst>
              <a:gs pos="0">
                <a:srgbClr val="DA002F">
                  <a:alpha val="55000"/>
                </a:srgbClr>
              </a:gs>
              <a:gs pos="100000">
                <a:srgbClr val="FF907A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Forma livre: Forma 11">
            <a:extLst>
              <a:ext uri="{FF2B5EF4-FFF2-40B4-BE49-F238E27FC236}">
                <a16:creationId xmlns:a16="http://schemas.microsoft.com/office/drawing/2014/main" id="{0D18E261-930C-6A44-A568-9DD2A88D3526}"/>
              </a:ext>
            </a:extLst>
          </p:cNvPr>
          <p:cNvSpPr/>
          <p:nvPr userDrawn="1"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30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850392"/>
            <a:ext cx="2935224" cy="3035808"/>
          </a:xfrm>
        </p:spPr>
        <p:txBody>
          <a:bodyPr rtlCol="0" anchor="t">
            <a:normAutofit/>
          </a:bodyPr>
          <a:lstStyle>
            <a:lvl1pPr algn="l">
              <a:lnSpc>
                <a:spcPct val="110000"/>
              </a:lnSpc>
              <a:defRPr sz="32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001768"/>
            <a:ext cx="2926080" cy="1490472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18" name="Espaço Reservado para Rodapé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 de Texto de Rodapé</a:t>
            </a:r>
            <a:endParaRPr lang="en-US" dirty="0"/>
          </a:p>
        </p:txBody>
      </p:sp>
      <p:sp>
        <p:nvSpPr>
          <p:cNvPr id="19" name="Espaço Reservado para o Número do Slide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004" y="6455664"/>
            <a:ext cx="548640" cy="36576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  <p:sp>
        <p:nvSpPr>
          <p:cNvPr id="17" name="Espaço Reservado para Data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5664"/>
            <a:ext cx="3227832" cy="365760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B889FC6C-F243-CA40-35F8-13153EA5EB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6700" y="0"/>
            <a:ext cx="8115300" cy="68684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45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61BDDB7-A96E-2151-63B9-28A103D980D2}"/>
              </a:ext>
            </a:extLst>
          </p:cNvPr>
          <p:cNvSpPr/>
          <p:nvPr userDrawn="1"/>
        </p:nvSpPr>
        <p:spPr>
          <a:xfrm flipH="1">
            <a:off x="-7229" y="-2522"/>
            <a:ext cx="1221751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DA992C5-451E-EC0E-D54A-B0AA21D57F04}"/>
              </a:ext>
            </a:extLst>
          </p:cNvPr>
          <p:cNvSpPr/>
          <p:nvPr userDrawn="1"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A4914C5-E872-F937-694B-9226A87D21A6}"/>
              </a:ext>
            </a:extLst>
          </p:cNvPr>
          <p:cNvSpPr/>
          <p:nvPr userDrawn="1"/>
        </p:nvSpPr>
        <p:spPr>
          <a:xfrm rot="10800000" flipH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B2BF5D5-EB9E-9501-6A32-C2BB4C8ED6A7}"/>
              </a:ext>
            </a:extLst>
          </p:cNvPr>
          <p:cNvSpPr/>
          <p:nvPr userDrawn="1"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768E01-CF59-AC8E-6819-61512B528C04}"/>
              </a:ext>
            </a:extLst>
          </p:cNvPr>
          <p:cNvSpPr/>
          <p:nvPr userDrawn="1"/>
        </p:nvSpPr>
        <p:spPr>
          <a:xfrm rot="8431052" flipH="1">
            <a:off x="1403739" y="5248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6865A1-AC73-67A9-BC14-E75D3F26BDE9}"/>
              </a:ext>
            </a:extLst>
          </p:cNvPr>
          <p:cNvSpPr/>
          <p:nvPr userDrawn="1"/>
        </p:nvSpPr>
        <p:spPr>
          <a:xfrm rot="162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rtlCol="0" anchor="t">
            <a:noAutofit/>
          </a:bodyPr>
          <a:lstStyle>
            <a:lvl1pPr>
              <a:lnSpc>
                <a:spcPct val="110000"/>
              </a:lnSpc>
              <a:defRPr sz="54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84145AC3-CC88-4C8A-A6CE-8D44921B6A23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2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B2555FD-4C27-26F9-D396-F44BD2552350}"/>
              </a:ext>
            </a:extLst>
          </p:cNvPr>
          <p:cNvSpPr/>
          <p:nvPr userDrawn="1"/>
        </p:nvSpPr>
        <p:spPr>
          <a:xfrm flipH="1"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14D9F56-D5FE-5416-E898-561CCD18E63E}"/>
              </a:ext>
            </a:extLst>
          </p:cNvPr>
          <p:cNvSpPr/>
          <p:nvPr userDrawn="1"/>
        </p:nvSpPr>
        <p:spPr>
          <a:xfrm>
            <a:off x="-7226" y="2522"/>
            <a:ext cx="12210294" cy="685547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CE312D2-549E-F681-7F68-B8AAD2F7696A}"/>
              </a:ext>
            </a:extLst>
          </p:cNvPr>
          <p:cNvSpPr/>
          <p:nvPr userDrawn="1"/>
        </p:nvSpPr>
        <p:spPr>
          <a:xfrm rot="10800000" flipH="1">
            <a:off x="383414" y="0"/>
            <a:ext cx="11826874" cy="6858000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CC4FFFC-E214-3024-4ED7-32DAAA7A66E0}"/>
              </a:ext>
            </a:extLst>
          </p:cNvPr>
          <p:cNvSpPr/>
          <p:nvPr userDrawn="1"/>
        </p:nvSpPr>
        <p:spPr>
          <a:xfrm rot="5400000" flipH="1">
            <a:off x="4945773" y="-4953002"/>
            <a:ext cx="2286000" cy="12192001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63C23C4-6670-C4D3-CA25-EAF7EB91AC78}"/>
              </a:ext>
            </a:extLst>
          </p:cNvPr>
          <p:cNvSpPr/>
          <p:nvPr userDrawn="1"/>
        </p:nvSpPr>
        <p:spPr>
          <a:xfrm rot="10800000">
            <a:off x="3048" y="-5047"/>
            <a:ext cx="12188952" cy="6420678"/>
          </a:xfrm>
          <a:prstGeom prst="rect">
            <a:avLst/>
          </a:prstGeom>
          <a:gradFill>
            <a:gsLst>
              <a:gs pos="0">
                <a:srgbClr val="FA0036">
                  <a:alpha val="22000"/>
                </a:srgbClr>
              </a:gs>
              <a:gs pos="52000">
                <a:srgbClr val="FF907A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F9AED1-BD83-3598-C1F0-DC7ED0150981}"/>
              </a:ext>
            </a:extLst>
          </p:cNvPr>
          <p:cNvSpPr/>
          <p:nvPr userDrawn="1"/>
        </p:nvSpPr>
        <p:spPr>
          <a:xfrm rot="20481594" flipH="1">
            <a:off x="6172247" y="62627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596896"/>
            <a:ext cx="8933688" cy="3566160"/>
          </a:xfrm>
        </p:spPr>
        <p:txBody>
          <a:bodyPr rtlCol="0" anchor="b">
            <a:noAutofit/>
          </a:bodyPr>
          <a:lstStyle>
            <a:lvl1pPr>
              <a:lnSpc>
                <a:spcPct val="110000"/>
              </a:lnSpc>
              <a:defRPr sz="6000" cap="all" spc="7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84145AC3-CC88-4C8A-A6CE-8D44921B6A23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49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2E3211F5-0F92-9768-CA9E-42BD20D242AD}"/>
              </a:ext>
            </a:extLst>
          </p:cNvPr>
          <p:cNvSpPr/>
          <p:nvPr userDrawn="1"/>
        </p:nvSpPr>
        <p:spPr>
          <a:xfrm rot="10800000" flipH="1">
            <a:off x="0" y="6410026"/>
            <a:ext cx="12192000" cy="448056"/>
          </a:xfrm>
          <a:prstGeom prst="rect">
            <a:avLst/>
          </a:prstGeom>
          <a:gradFill>
            <a:gsLst>
              <a:gs pos="62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6965722-DE3B-A05F-AE94-E31AF26EBF9D}"/>
              </a:ext>
            </a:extLst>
          </p:cNvPr>
          <p:cNvSpPr/>
          <p:nvPr userDrawn="1"/>
        </p:nvSpPr>
        <p:spPr>
          <a:xfrm flipH="1">
            <a:off x="4076700" y="6409937"/>
            <a:ext cx="8115298" cy="448063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1837944"/>
            <a:ext cx="998524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/>
              <a:t>Amostra de Texto de Rodapé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sexta-feira, 14 de fevereiro de 2025</a:t>
            </a:r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200" baseline="0"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9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47FE9-7452-70BF-E651-5A1089CA1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72" y="585216"/>
            <a:ext cx="6556248" cy="3200400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3700"/>
              <a:t>Fundamentos Teóricos da AWS: Conceitos Essenciais para Pós-Graduação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7E318F-7030-D40C-50D8-E9D4062D6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anchor="ctr">
            <a:normAutofit/>
          </a:bodyPr>
          <a:lstStyle/>
          <a:p>
            <a:r>
              <a:rPr lang="pt-BR"/>
              <a:t>Introdução avançada à computação em nuvem e AWS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D3396E-D911-A168-0EAC-F21B5401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0658E-2969-1DEB-8E23-6F9F9924E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277" y="5619265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68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50B13-FDFA-62BE-C62F-185FDD8E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5000" dirty="0"/>
              <a:t>Controle de Tráfego e Segurança em Redes AWS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B804D9-092F-1BEC-B887-DB8E78E0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9F5D6A1-BC0F-11D8-C8B6-DF17E3DD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218" y="5619265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74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37FF0-F669-3855-7ADF-2EF59F689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Security Groups: funcionamento e exemplos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F78933-92E4-4D46-B0A3-02392963BE3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Função dos Security Groups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Security Groups atuam como firewalls virtuais protegendo instâncias EC2 de acessos indesejados.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Regras de Entrada e Saída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Security Groups controlam o tráfego através de regras específicas de entrada e saída que filtram conexões.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Exemplos Práticos de Configuração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Configurar Security Groups envolve definir portas, protocolos e endereços IP permitidos ou bloqueados.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FCC9B5-0949-F10D-16ED-E43B0FEDBE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E9E8D04-DD76-8F7A-480D-3569ADF01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Espaço Reservado para Imagem 9" descr="Desenho de uma porta&#10;&#10;O conteúdo gerado por IA pode estar incorreto.">
            <a:extLst>
              <a:ext uri="{FF2B5EF4-FFF2-40B4-BE49-F238E27FC236}">
                <a16:creationId xmlns:a16="http://schemas.microsoft.com/office/drawing/2014/main" id="{B3F78A35-8CB6-9405-59EB-4714A084839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1" b="8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5201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1D27D-1544-048D-D532-EBF1EC34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/>
          <a:p>
            <a:r>
              <a:rPr lang="pt-BR"/>
              <a:t>Network ACLs: Controle de Tráfego por Subnet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1DBCBA-9D45-4F2E-98EE-42E7826B5907}"/>
              </a:ext>
            </a:extLst>
          </p:cNvPr>
          <p:cNvSpPr txBox="1"/>
          <p:nvPr/>
        </p:nvSpPr>
        <p:spPr>
          <a:xfrm>
            <a:off x="6194513" y="776036"/>
            <a:ext cx="5866854" cy="546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/>
              <a:t>Network ACLs atuam como firewalls para controlar tráfego em subnets específicas.</a:t>
            </a:r>
          </a:p>
          <a:p>
            <a:pPr marL="22860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/>
              <a:t>Diferem dos Security Groups por serem stateless e aplicarem regras em nível de subnet.</a:t>
            </a:r>
          </a:p>
          <a:p>
            <a:pPr marL="22860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/>
              <a:t>Permitem criar regras de permissão ou negação para tráfego de entrada e saída.</a:t>
            </a:r>
          </a:p>
          <a:p>
            <a:pPr marL="22860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/>
              <a:t>Útil para proteger subnets inteiras contra tráfego malicioso ou indesejado.</a:t>
            </a:r>
          </a:p>
          <a:p>
            <a:pPr marL="22860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/>
              <a:t>Devem ser configuradas com cuidado para evitar bloqueios acidentais de tráfego legítimo.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4AFB45-D1FD-EF21-A01C-8060DF6B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Exemplo de Texto de Rodapé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0CD5F7-A2BC-CEA2-A7C4-6FA51E76F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latin typeface="+mn-lt"/>
                <a:ea typeface="+mn-ea"/>
                <a:cs typeface="+mn-cs"/>
              </a:rPr>
              <a:t>sexta-feira, 14 de fevereiro de 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70F8CA-0089-98CB-FB9C-00DA49AE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1" name="Espaço Reservado para Conteúdo 10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EF1CA675-51CF-2007-0512-05224FFC5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" y="679784"/>
            <a:ext cx="5467350" cy="5467350"/>
          </a:xfrm>
        </p:spPr>
      </p:pic>
    </p:spTree>
    <p:extLst>
      <p:ext uri="{BB962C8B-B14F-4D97-AF65-F5344CB8AC3E}">
        <p14:creationId xmlns:p14="http://schemas.microsoft.com/office/powerpoint/2010/main" val="1469858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5ED9B-E88B-528B-3C50-049AFD45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3000" b="1" kern="1200">
                <a:latin typeface="+mj-lt"/>
                <a:ea typeface="+mj-ea"/>
                <a:cs typeface="+mj-cs"/>
              </a:rPr>
              <a:t>Boas práticas de segmentação e isolamento de rede</a:t>
            </a:r>
          </a:p>
        </p:txBody>
      </p:sp>
      <p:pic>
        <p:nvPicPr>
          <p:cNvPr id="7" name="Espaço Reservado para Conteúdo 6" descr="Conceito digital abstrato que mostra a otimização da segurança de rede e a tecnologia do Internet  ">
            <a:extLst>
              <a:ext uri="{FF2B5EF4-FFF2-40B4-BE49-F238E27FC236}">
                <a16:creationId xmlns:a16="http://schemas.microsoft.com/office/drawing/2014/main" id="{C43D4891-142B-437E-BB6C-DD2AAD144DC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r="8942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D6D2580-083B-4FEC-A5CB-A966194F904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Garantia de Segurança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Segmentar redes ajuda a limitar acessos e proteger dados sensíveis contra ameaças externas e internas.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Melhoria de Performance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Isolamento de rede reduz o tráfego desnecessário, otimizando recursos e melhorando a eficiência operacional.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Conformidade e Compliance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Seguir práticas recomendadas assegura conformidade com regulamentações e políticas de segurança corporativas.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9D26B3-74C0-852E-4BDA-22A68FB64E5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ECC8159C-C3DF-257D-CEC5-524170566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61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EE70C-7049-CE27-5026-BE4A7691D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r>
              <a:rPr lang="pt-BR"/>
              <a:t>Serviços de Computação: EC2 e Fargate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E835BE-9BEB-F534-2F53-B7C5C0BC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4246ECA-8F63-A9F4-2ED4-D4AA04302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781" y="5619265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2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6AC77-F2DC-E1C0-37C0-E7A90CFB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Fundamentos do Amazon EC2</a:t>
            </a:r>
          </a:p>
        </p:txBody>
      </p:sp>
      <p:pic>
        <p:nvPicPr>
          <p:cNvPr id="7" name="Espaço Reservado para Conteúdo 6" descr="Conceito de computação em nuvem isolado no fundo branco">
            <a:extLst>
              <a:ext uri="{FF2B5EF4-FFF2-40B4-BE49-F238E27FC236}">
                <a16:creationId xmlns:a16="http://schemas.microsoft.com/office/drawing/2014/main" id="{2E58CDF8-5DF8-4FDF-B299-E4DC9F70828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3436" r="5507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EC09161-6721-4C7B-AABF-40C91A4C461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Serviço de Máquinas Virtuais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EC2 oferece máquinas virtuais elásticas que permitem escalabilidade rápida e flexível na nuvem.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Opções de Instância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Diferentes tipos de instância estão disponíveis para atender diversas necessidades de desempenho e custo.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Configurações Flexíveis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Configurações personalizáveis permitem adaptar recursos para diferentes cargas de trabalho e aplicações.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481DC8-E073-2E26-1B7A-17DB56735B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20BCF3F-9591-A7F3-F341-9D6C5FA35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157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DBA5E-D07B-DC62-4CA3-59ECEEBD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Conceitos de instâncias e escalabilidade</a:t>
            </a:r>
          </a:p>
        </p:txBody>
      </p:sp>
      <p:pic>
        <p:nvPicPr>
          <p:cNvPr id="7" name="Espaço Reservado para Conteúdo 6" descr="Imagem de computador em fundo branco – Conceito de Comunicação com Servidores">
            <a:extLst>
              <a:ext uri="{FF2B5EF4-FFF2-40B4-BE49-F238E27FC236}">
                <a16:creationId xmlns:a16="http://schemas.microsoft.com/office/drawing/2014/main" id="{7F1D5C2B-7B54-4E0B-8A4C-463C29156AE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8512" r="431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61A3167-825C-40B7-9CC4-1FBF4EED31B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Instâncias EC2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Instâncias EC2 são servidores virtuais que fornecem capacidade computacional flexível na nuvem.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Escalabilidade Manual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Escalabilidade manual permite ajustar a capacidade computacional conforme a necessidade do usuário.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Escalabilidade Automática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Escalabilidade automática ajusta a capacidade automaticamente com base na demanda do sistema.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DEE75C-3053-2922-B22B-03136328B20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2D23E0D-79E7-BC59-153F-02EC48556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614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221E4-9D65-6DCA-8385-3CF47F00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2688"/>
            <a:ext cx="3392424" cy="31821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AWS Fargate: computação serverless para containers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D32027-B8C2-FEF3-EA42-B041DAB16FD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-1581912" y="1682496"/>
            <a:ext cx="355701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Exemplo de Texto de Rodapé</a:t>
            </a:r>
            <a:endParaRPr lang="en-US"/>
          </a:p>
        </p:txBody>
      </p:sp>
      <p:pic>
        <p:nvPicPr>
          <p:cNvPr id="7" name="Espaço Reservado para Conteúdo 6" descr="Conceito digital de computação em nuvem">
            <a:extLst>
              <a:ext uri="{FF2B5EF4-FFF2-40B4-BE49-F238E27FC236}">
                <a16:creationId xmlns:a16="http://schemas.microsoft.com/office/drawing/2014/main" id="{5DE8C489-0CB9-4850-BF78-61DE595691B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2832"/>
          <a:stretch>
            <a:fillRect/>
          </a:stretch>
        </p:blipFill>
        <p:spPr>
          <a:xfrm>
            <a:off x="5309015" y="198205"/>
            <a:ext cx="6135624" cy="39593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B053E10-4007-4851-BB8A-4FC4CCDADFE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4206240"/>
            <a:ext cx="6172200" cy="1645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Solução Serverless para Containers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AWS Fargate permite executar containers sem gerenciar servidores, simplificando a implantação e operação.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Eliminação de Gerenciamento de Servidores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Com Fargate, a infraestrutura é gerenciada automaticamente, permitindo foco no desenvolvimento de aplicações.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97571D-FBD9-B2B7-6D77-CC89A09ED9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E68D161-BAD3-E0F1-D7C3-96CD79930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604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7C79D-EC79-CF16-81DD-1E7A9D07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r>
              <a:rPr lang="pt-BR" sz="5000"/>
              <a:t>Balanceamento de Carga na AWS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D4A75D-6488-CC78-F375-20E5D4AC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BD16DDE3-02DE-FAF4-79CE-A284C85F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218" y="5619265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56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532D5-B2E2-73EA-4FFD-2779B157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anchor="ctr">
            <a:normAutofit/>
          </a:bodyPr>
          <a:lstStyle/>
          <a:p>
            <a:r>
              <a:rPr lang="pt-BR"/>
              <a:t>Conceito de Load Balancer</a:t>
            </a:r>
          </a:p>
        </p:txBody>
      </p:sp>
      <p:graphicFrame>
        <p:nvGraphicFramePr>
          <p:cNvPr id="10" name="Espaço Reservado para Conteúdo 3">
            <a:extLst>
              <a:ext uri="{FF2B5EF4-FFF2-40B4-BE49-F238E27FC236}">
                <a16:creationId xmlns:a16="http://schemas.microsoft.com/office/drawing/2014/main" id="{F36DD579-83A6-784B-8A94-7F99CA247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68538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1033272" y="2203703"/>
          <a:ext cx="9875520" cy="4067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5951DC-02BE-F514-8A8D-DDE3221C8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64316-0EBB-C0A3-77FF-CA6D6722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4260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38C38-3E3A-FA06-961E-F9688ED01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r>
              <a:rPr lang="pt-BR"/>
              <a:t>Introdução à Computação em Nuvem e à AWS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AA8370-B328-6164-CEA6-71887053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0F4C347-B1F0-7DC6-1DD9-3C5F061E5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218" y="5619265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176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9DA384-A8F5-66FE-3FA8-35BB786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Tipos de Load Balancer oferecidos pela AWS</a:t>
            </a:r>
          </a:p>
        </p:txBody>
      </p:sp>
      <p:pic>
        <p:nvPicPr>
          <p:cNvPr id="7" name="Espaço Reservado para Conteúdo 6" descr="Computação em nuvem">
            <a:extLst>
              <a:ext uri="{FF2B5EF4-FFF2-40B4-BE49-F238E27FC236}">
                <a16:creationId xmlns:a16="http://schemas.microsoft.com/office/drawing/2014/main" id="{8B1DB701-2CB8-4F5B-B6B4-B0433F5B971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2401" r="14754" b="1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6B8586E-22E5-4D51-B070-1858B491044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Classic Load Balancer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O Classic Load Balancer distribui o tráfego de forma simples e é ideal para aplicações legadas.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Application Load Balancer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O Application Load Balancer suporta balanceamento avançado baseado em conteúdo para aplicações HTTP/HTTPS.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Network Load Balancer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O Network Load Balancer é ideal para alta performance e baixa latência, funcionando no nível de conexão.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A509F5-A537-53DB-A847-DD6F0C5848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0EA293B-8F24-5A3F-C5C1-A7FD7A7A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442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59D9B-02DE-D2DE-831D-4255A9DB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Exemplo de arquitetura resiliente com Load Balancer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D09DF10-C569-490E-A5B8-D5248BBD8EC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400" b="1"/>
              <a:t>Alta Disponibilidade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400"/>
              <a:t>Load Balancer distribui o tráfego para múltiplos servidores, garantindo funcionamento contínuo em caso de falhas.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400" b="1"/>
              <a:t>Tolerância a Falhas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400"/>
              <a:t>Arquitetura com Load Balancer previne interrupções, redirecionando requisições se algum servidor falhar.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F66C62-C62C-E671-9BB4-C2742FAA5C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1A1E6-0012-C77E-369E-4B4BA438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56B62C9C-A65F-E3EC-9920-C4F60B652D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8" name="Picture 4" descr="Optimizing ad exchange infrastructure: Sharethrough's journey from ALB to  NLB | AWS for Industries">
            <a:extLst>
              <a:ext uri="{FF2B5EF4-FFF2-40B4-BE49-F238E27FC236}">
                <a16:creationId xmlns:a16="http://schemas.microsoft.com/office/drawing/2014/main" id="{A83F6BAD-2ED8-26C4-3949-D8D101AE6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175" y="-44355"/>
            <a:ext cx="8829210" cy="645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425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85B1B-D6A1-BCCC-CA65-3FB9C422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r>
              <a:rPr lang="pt-BR"/>
              <a:t>Gestão de Identidade e Acesso: IAM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006BD5-A272-1722-95CE-C908A7BDD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17203B4-6A8D-E43B-71F2-22B4CB524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218" y="5619265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890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F5C9C-E181-C0D9-3FF1-AFAB0E9D5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Princípios do IAM (Identity and Access Management)</a:t>
            </a:r>
          </a:p>
        </p:txBody>
      </p:sp>
      <p:pic>
        <p:nvPicPr>
          <p:cNvPr id="7" name="Espaço Reservado para Conteúdo 6" descr="Rede em nuvem e conceito de computação">
            <a:extLst>
              <a:ext uri="{FF2B5EF4-FFF2-40B4-BE49-F238E27FC236}">
                <a16:creationId xmlns:a16="http://schemas.microsoft.com/office/drawing/2014/main" id="{B81719F7-AAB4-4349-896A-D2113E4BE4A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1027" r="7930" b="-2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F74AC4E-0F8C-4A02-B66E-C32E37ABE67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Fundamentos do IAM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IAM permite gerenciar identidades digitais para controlar o acesso a recursos de forma segura.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Permissões Granulares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Permissões detalhadas garantem que usuários e serviços tenham acesso restrito apenas ao necessário.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Aplicação na Nuvem AWS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IAM é usado para proteger recursos na nuvem, garantindo segurança em ambientes AWS.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53AA07-B1DD-00F4-BD19-985F20222B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99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9ECB0-0A6C-73B9-9AFC-7EC33F5F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2572"/>
            <a:ext cx="6858000" cy="9235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Usuários, grupos, roles e políticas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93C52DE-5A4E-4079-B212-2D2B0E1AB1A4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31520" y="1380744"/>
            <a:ext cx="6858000" cy="46085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Usuários no IAM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Usuários são identidades individuais que acessam recursos digitais de forma segura e controlada.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Grupos de Usuários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Grupos agregam usuários com permissões compartilhadas para facilitar o gerenciamento de acessos.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Roles e Permissões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Roles definem permissões específicas atribuídas a usuários ou grupos para controlar o acesso.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Políticas de Segurança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Políticas definem regras que governam o acesso e a autorização no ambiente IAM.</a:t>
            </a:r>
          </a:p>
        </p:txBody>
      </p:sp>
      <p:pic>
        <p:nvPicPr>
          <p:cNvPr id="7" name="Espaço Reservado para Conteúdo 6" descr="Fundos de redes sociais">
            <a:extLst>
              <a:ext uri="{FF2B5EF4-FFF2-40B4-BE49-F238E27FC236}">
                <a16:creationId xmlns:a16="http://schemas.microsoft.com/office/drawing/2014/main" id="{64A5F7DA-F1BA-45B5-B87C-5D870A2BBDE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542" r="31103" b="-1"/>
          <a:stretch>
            <a:fillRect/>
          </a:stretch>
        </p:blipFill>
        <p:spPr>
          <a:xfrm>
            <a:off x="7589520" y="141387"/>
            <a:ext cx="3085177" cy="5202936"/>
          </a:xfrm>
          <a:prstGeom prst="rect">
            <a:avLst/>
          </a:prstGeom>
          <a:noFill/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48552-526E-5997-FA8E-9EF45AB3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AAFF49D-DB9C-4CDB-7E15-C0406333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657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B88E0-1DAD-01D7-4A93-D9F279456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Boas práticas de segurança no IAM</a:t>
            </a:r>
          </a:p>
        </p:txBody>
      </p:sp>
      <p:pic>
        <p:nvPicPr>
          <p:cNvPr id="7" name="Espaço Reservado para Conteúdo 6" descr="Arte do cadeado digital">
            <a:extLst>
              <a:ext uri="{FF2B5EF4-FFF2-40B4-BE49-F238E27FC236}">
                <a16:creationId xmlns:a16="http://schemas.microsoft.com/office/drawing/2014/main" id="{FFC82FD9-E1D0-419B-9331-62540D0BCAE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r="10763" b="-1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487B572-4D26-4F04-BA03-E3FB2F32AAC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Princípio do Menor Privilégio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Garantir que usuários tenham apenas as permissões necessárias reduz riscos de segurança.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Uso de MFA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A autenticação multifator adiciona uma camada extra de proteção contra acessos não autorizados.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Rotação de Credenciais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Trocar regularmente credenciais ajuda a prevenir compromissos prolongados de contas.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855EA9-DA40-93AB-A603-038B41DCD5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DA8C7D0-2ECA-1C75-5BF4-2828A23F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22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3B3B3-5DB5-C564-B763-E5262648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r>
              <a:rPr lang="pt-BR"/>
              <a:t>Fundamentos de Segurança na AWS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1D66D3-F7E7-840F-174C-E40B618C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5CB1FAF-7BE0-F7E8-A536-C4707327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218" y="5619265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235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09D84-2AEB-C877-F0A8-BC50DFDB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Monitoramento e auditoria com CloudTrail</a:t>
            </a:r>
          </a:p>
        </p:txBody>
      </p:sp>
      <p:pic>
        <p:nvPicPr>
          <p:cNvPr id="7" name="Espaço Reservado para Conteúdo 6" descr="Interface médica do futuro, um sistema para gerenciar dados médicos obtidos por meio da varredura e visualização da rede neural do cérebro humano. A medicina do futuro deve ter todos os métodos modernos de diagnóstico e terapia, bem como equipamentos de alta tecnologia.">
            <a:extLst>
              <a:ext uri="{FF2B5EF4-FFF2-40B4-BE49-F238E27FC236}">
                <a16:creationId xmlns:a16="http://schemas.microsoft.com/office/drawing/2014/main" id="{4E5A0DE1-D5C1-462F-8801-38F8C1A1820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9859" r="16096" b="-1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5002E91-71A6-4306-AAB7-6918AC510544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Registro de Atividades AWS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CloudTrail registra todas as ações feitas na conta AWS, garantindo rastreabilidade completa.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Auditoria para Compliance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Permite auditoria detalhada para atender normas de segurança e compliance em ambientes AWS.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Segurança de Conta AWS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CloudTrail ajuda a identificar ações suspeitas e proteger recursos na nuvem AWS.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0E078C-11EC-77F0-70A6-097787CE16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E980E5E-2758-8172-7D0D-4BCC6ADB7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762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3A210-D8B8-8B9B-B127-3E77E2E2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475488"/>
            <a:ext cx="5440680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Criptografia de dados em trânsito e em repouso</a:t>
            </a:r>
          </a:p>
        </p:txBody>
      </p:sp>
      <p:pic>
        <p:nvPicPr>
          <p:cNvPr id="7" name="Espaço Reservado para Conteúdo 6" descr="Painel iluminado da sala do servidor">
            <a:extLst>
              <a:ext uri="{FF2B5EF4-FFF2-40B4-BE49-F238E27FC236}">
                <a16:creationId xmlns:a16="http://schemas.microsoft.com/office/drawing/2014/main" id="{2DE50517-82BA-4DAA-9729-C95F173C2AF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152" r="24272" b="2"/>
          <a:stretch>
            <a:fillRect/>
          </a:stretch>
        </p:blipFill>
        <p:spPr>
          <a:xfrm>
            <a:off x="603504" y="603504"/>
            <a:ext cx="4643816" cy="5202936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D9CB433-69D6-4570-BFAE-EF319140DCE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53912" y="1856232"/>
            <a:ext cx="5440680" cy="4005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Proteção de Dados em Trânsito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Técnicas de criptografia garantem que dados em trânsito permaneçam confidenciais e íntegros durante a transmissão.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Proteção de Dados em Repouso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Criptografia de dados armazenados assegura que informações sensíveis permaneçam protegidas contra acessos não autorizados.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Serviços AWS de Segurança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AWS oferece ferramentas e serviços para aplicar criptografia, gerenciar chaves e manter a segurança dos dados.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D9C3B1-7DCC-9CDC-EB62-BA04C4AD05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89505E9-95AE-AE82-571B-685DE853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21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2A3DE-A2A8-0158-F66D-60174BE2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7"/>
            <a:ext cx="2907792" cy="2377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Gestão de credenciais e segredos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F049F57-7516-4095-93E3-F271C97C4C2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023360" y="704088"/>
            <a:ext cx="2843784" cy="51114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 b="1"/>
              <a:t>Importância da Gestão Segura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/>
              <a:t>Gerenciar credenciais e segredos de forma segura é fundamental para proteger sistemas e dados contra acessos não autorizados.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 b="1"/>
              <a:t>AWS Secrets Manager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/>
              <a:t>O AWS Secrets Manager facilita o armazenamento, gerenciamento e acesso seguro a segredos e credenciais em ambientes de nuvem.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 b="1"/>
              <a:t>AWS Systems Manager Parameter Store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/>
              <a:t>O Parameter Store oferece armazenamento centralizado e seguro para parâmetros de configuração e segredos, facilitando a automação.</a:t>
            </a:r>
          </a:p>
        </p:txBody>
      </p:sp>
      <p:pic>
        <p:nvPicPr>
          <p:cNvPr id="7" name="Espaço Reservado para Conteúdo 6" descr="Conceito de rede em nuvem">
            <a:extLst>
              <a:ext uri="{FF2B5EF4-FFF2-40B4-BE49-F238E27FC236}">
                <a16:creationId xmlns:a16="http://schemas.microsoft.com/office/drawing/2014/main" id="{CDB86AB4-888D-4F4D-B562-53221BD8FE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9078" r="22712" b="-1"/>
          <a:stretch>
            <a:fillRect/>
          </a:stretch>
        </p:blipFill>
        <p:spPr>
          <a:xfrm>
            <a:off x="7562436" y="10"/>
            <a:ext cx="4629564" cy="4975113"/>
          </a:xfrm>
          <a:prstGeom prst="rect">
            <a:avLst/>
          </a:prstGeom>
          <a:noFill/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8CDFAB-1D76-B1EC-C138-A22812C137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76BF411-4B30-AE21-4AE3-913A5378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48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C5CDF-25D8-DFA3-DD0E-E58F444FC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Modelos de serviço: IaaS, PaaS, SaaS</a:t>
            </a:r>
          </a:p>
        </p:txBody>
      </p:sp>
      <p:pic>
        <p:nvPicPr>
          <p:cNvPr id="7" name="Espaço Reservado para Conteúdo 6" descr="Big Data, Computação em Nuvem, Cadeia de Blocos, Nuvem Híbrida, Multi Cloud, web3, metaverso">
            <a:extLst>
              <a:ext uri="{FF2B5EF4-FFF2-40B4-BE49-F238E27FC236}">
                <a16:creationId xmlns:a16="http://schemas.microsoft.com/office/drawing/2014/main" id="{1DF63538-C435-429A-9BB9-63C6D2774DA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26207" r="8535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C487B4D-17A6-4CDB-99A9-3EF4CDFE9A0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010042" y="2838430"/>
            <a:ext cx="3273552" cy="29535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200" b="1" dirty="0"/>
              <a:t>Infraestrutura como Serviço (IaaS)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/>
              <a:t>IaaS oferece recursos de computação virtualizados pela internet, permitindo controle total da infraestrutura.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200" b="1" dirty="0"/>
              <a:t>Plataforma como Serviço (PaaS)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/>
              <a:t>PaaS fornece plataformas para desenvolvimento e implantação de aplicações sem gerenciar a infraestrutura subjacente.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200" b="1" dirty="0"/>
              <a:t>Software como Serviço (SaaS)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200" dirty="0"/>
              <a:t>SaaS entrega software acessível via internet, eliminando necessidade de instalação local.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4017FA-B1AA-AE45-CD44-209F5247F6C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E479E24-0D40-C505-0804-DCFF2429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72575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17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CDAB6-0F67-102E-5FA6-A5DD3F55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r>
              <a:rPr lang="pt-BR"/>
              <a:t>Automação de Deploy: CI/CD e CodePipeline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573CCB-0E33-C02E-F859-EE7AF2A5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E7DF61C2-BAAA-D3EA-CBCE-5EB2AD0B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781" y="5619265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44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0CEAD-B831-E3AF-E8B9-5B564C16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O que é CI/CD e importância na nuvem</a:t>
            </a:r>
          </a:p>
        </p:txBody>
      </p:sp>
      <p:pic>
        <p:nvPicPr>
          <p:cNvPr id="7" name="Espaço Reservado para Conteúdo 6" descr="Conceito digital de qualidade">
            <a:extLst>
              <a:ext uri="{FF2B5EF4-FFF2-40B4-BE49-F238E27FC236}">
                <a16:creationId xmlns:a16="http://schemas.microsoft.com/office/drawing/2014/main" id="{30E8FFB9-F0F6-4139-BCBF-E883DA7A5A7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195" r="7747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9BA9BDD-3994-4A87-BFE2-D2C7624CF41D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Conceitos de CI/CD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CI significa integração contínua e CD entrega contínua, automações para desenvolvimento eficiente.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Benefícios para Agilidade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CI/CD acelera lançamentos, reduz erros e permite respostas rápidas a mudanças no software.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Qualidade no Desenvolvimento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CI/CD melhora a qualidade do software com testes automáticos e feedback contínuo.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32D2C3-065C-BDBF-669C-34261D623B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D3B8FC2-1B99-86CF-2429-D0BCC510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941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48C46-EBDB-A0B5-11A1-789D93837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Visão geral do AWS CodePipeline</a:t>
            </a:r>
          </a:p>
        </p:txBody>
      </p:sp>
      <p:pic>
        <p:nvPicPr>
          <p:cNvPr id="7" name="Espaço Reservado para Conteúdo 6" descr="Caixas e transportadores de rolos">
            <a:extLst>
              <a:ext uri="{FF2B5EF4-FFF2-40B4-BE49-F238E27FC236}">
                <a16:creationId xmlns:a16="http://schemas.microsoft.com/office/drawing/2014/main" id="{8CF8E086-2CCA-4312-A964-B124C9EF117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r="8942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D2A2830-11D2-4748-991B-025B961D0B4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Serviço Gerenciado CI/CD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O AWS CodePipeline é um serviço gerenciado que automatiza o fluxo de trabalho de integração e entrega contínua.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Automação de Builds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Facilita a automação do processo de builds para garantir versões consistentes e rápidas.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Testes e Deploys Automatizados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Automatiza testes e deploys, reduzindo erros e acelerando a entrega de software.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8A90C7-C51E-E883-B3AB-258E07489A9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D44F399-ACED-460E-EC5E-BE871360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9240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4C1A7-AFCB-0392-9224-132D76BCA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2500" b="1" kern="1200">
                <a:latin typeface="+mj-lt"/>
                <a:ea typeface="+mj-ea"/>
                <a:cs typeface="+mj-cs"/>
              </a:rPr>
              <a:t>Exemplo teórico de esteira de pipeline</a:t>
            </a:r>
          </a:p>
        </p:txBody>
      </p:sp>
      <p:pic>
        <p:nvPicPr>
          <p:cNvPr id="7" name="Espaço Reservado para Conteúdo 6" descr="Fluxograma 3D.">
            <a:extLst>
              <a:ext uri="{FF2B5EF4-FFF2-40B4-BE49-F238E27FC236}">
                <a16:creationId xmlns:a16="http://schemas.microsoft.com/office/drawing/2014/main" id="{96CBA563-4554-4889-B09A-BD4DD30CA3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tretch/>
        </p:blipFill>
        <p:spPr>
          <a:xfrm>
            <a:off x="603504" y="1534694"/>
            <a:ext cx="6681111" cy="3340555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5C7439E-FE3C-4C62-8EBE-5F9E34C2EDB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174736" y="1856232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 b="1"/>
              <a:t>Pipeline CI/CD Simplificado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/>
              <a:t>Um exemplo teórico mostra as etapas básicas de um pipeline CI/CD dentro de um fluxo de trabalho automatizado.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 b="1"/>
              <a:t>Etapas Típicas do Pipeline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/>
              <a:t>As etapas incluem integração contínua, testes automatizados e implantação contínua para garantir qualidade e agilidade.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 b="1"/>
              <a:t>Fluxo de Trabalho Automatizado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300"/>
              <a:t>O pipeline integra múltiplas fases que funcionam juntas automaticamente para acelerar o desenvolvimento e entrega.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936B21-45BD-ADF6-B2C5-C7F4105F75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A08BDCC-2F2F-977D-3C5F-E39F62ECA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843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60922-DEA4-50E7-8052-8528095E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r>
              <a:rPr lang="pt-BR"/>
              <a:t>Boas Práticas para Ambientes AWS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4EB9B0-F869-429D-0284-DAB2E76A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F2336F6-D2FE-3B69-5DAE-180C82366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218" y="5619265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11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64820-9E75-B793-88F1-1E334FD8A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Gerenciamento de custos e otimização de recursos</a:t>
            </a:r>
          </a:p>
        </p:txBody>
      </p:sp>
      <p:pic>
        <p:nvPicPr>
          <p:cNvPr id="7" name="Espaço Reservado para Conteúdo 6" descr="Trabalho digital de fundos conceituais de segurança para serviços em nuvem">
            <a:extLst>
              <a:ext uri="{FF2B5EF4-FFF2-40B4-BE49-F238E27FC236}">
                <a16:creationId xmlns:a16="http://schemas.microsoft.com/office/drawing/2014/main" id="{5CB64C9C-528A-44DE-8A2F-ABF52590C46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8959" r="-2" b="-2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B2D54C7-5840-4E17-BE83-97A3B268EDE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Monitoramento de Custos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Acompanhar continuamente os gastos na AWS ajuda a identificar desperdícios e otimizar investimentos.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Dimensionamento Adequado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Ajustar recursos para a demanda evita custos excessivos e melhora a eficiência operacional.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Uso Eficiente de Recursos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Maximizar o aproveitamento dos recursos disponíveis reduz desperdícios e melhora o custo-benefício.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9EC2FB-821F-A39D-CF9A-107D28E9F4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A8BBC00-349C-746B-D8A3-A80F0294B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730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D7FB5-466A-E878-BB57-F1B0D735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Estrutura organizacional de contas AWS</a:t>
            </a:r>
          </a:p>
        </p:txBody>
      </p:sp>
      <p:pic>
        <p:nvPicPr>
          <p:cNvPr id="7" name="Espaço Reservado para Conteúdo 6" descr="Nuvens com escudo. Imagem gerada digitalmente isolada no fundo branco">
            <a:extLst>
              <a:ext uri="{FF2B5EF4-FFF2-40B4-BE49-F238E27FC236}">
                <a16:creationId xmlns:a16="http://schemas.microsoft.com/office/drawing/2014/main" id="{743D1388-DD18-414D-BE11-AB57A3D074C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r="8942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4D3A80-9498-7379-F585-3AC18917C09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Exemplo de Texto de Rodapé</a:t>
            </a:r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4626D6C-7C8B-4001-B7DA-DFF1FE028EA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Organização de Contas AWS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AWS Organizations permite agrupar várias contas para gerenciamento centralizado e simplificado.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Gestão e Segurança Facilitada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Agrupar contas melhora a aplicação de políticas de segurança e facilita o controle de acesso.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Faturamento Consolidado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Consolidar faturamento torna o monitoramento de custos e o pagamento mais simples e eficiente.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D02BE6-81C5-8E09-45A9-DFB329F882C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922008" y="6455664"/>
            <a:ext cx="467258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latin typeface="+mn-lt"/>
                <a:ea typeface="+mn-ea"/>
                <a:cs typeface="+mn-cs"/>
              </a:rPr>
              <a:t>sexta-feira, 14 de fevereiro de 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DC06FC-A4F3-E735-3173-2159355169D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E3DB448-4EA4-950C-DA38-1E875425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759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34E0D-C05A-0793-0522-358D6290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Governança e conformidade em ambientes cloud</a:t>
            </a:r>
          </a:p>
        </p:txBody>
      </p:sp>
      <p:pic>
        <p:nvPicPr>
          <p:cNvPr id="7" name="Espaço Reservado para Conteúdo 6" descr="Computação em nuvem">
            <a:extLst>
              <a:ext uri="{FF2B5EF4-FFF2-40B4-BE49-F238E27FC236}">
                <a16:creationId xmlns:a16="http://schemas.microsoft.com/office/drawing/2014/main" id="{51DFF4E5-F240-407F-8564-A207A0B372B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/>
        </p:blipFill>
        <p:spPr>
          <a:xfrm>
            <a:off x="686344" y="-1"/>
            <a:ext cx="6411311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5D56ABF-03C1-497A-90E6-CA5F1D18CAF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Garantia de Conformidade Regulatória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Implementar políticas claras assegura que os ambientes cloud atendam às normas legais e regulatórias aplicáveis.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Auditorias em Ambientes Cloud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Realizar auditorias regulares ajuda a identificar riscos e verificar a aderência às políticas de governança.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Controles Eficazes de Governança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Estabelecer controles robustos protege os dados e recursos em ambientes de nuvem contra acessos não autorizados.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D0A18D-04FF-4A29-95A2-4219CD0CD9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557578F-6B38-0018-8F26-F9DA0FE8F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827" y="5216929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343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D5032-FC1D-A68F-65C6-92F30D07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8741664" cy="1728216"/>
          </a:xfrm>
        </p:spPr>
        <p:txBody>
          <a:bodyPr anchor="b">
            <a:normAutofit/>
          </a:bodyPr>
          <a:lstStyle/>
          <a:p>
            <a:r>
              <a:rPr lang="pt-BR"/>
              <a:t>Conclusão</a:t>
            </a:r>
          </a:p>
        </p:txBody>
      </p:sp>
      <p:graphicFrame>
        <p:nvGraphicFramePr>
          <p:cNvPr id="10" name="Espaço Reservado para Conteúdo 3">
            <a:extLst>
              <a:ext uri="{FF2B5EF4-FFF2-40B4-BE49-F238E27FC236}">
                <a16:creationId xmlns:a16="http://schemas.microsoft.com/office/drawing/2014/main" id="{C49D5E3F-3FBB-25D4-1ABE-F85DD0617B5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78972152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731520" y="3931920"/>
          <a:ext cx="9994392" cy="1806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C64F1B-F3CA-3A0C-D11D-DAABF84D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204B6-0D57-B9CE-6275-8D5B6E3B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218" y="5625707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11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4133C-4607-B3AE-FED0-9963A58C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2572"/>
            <a:ext cx="6858000" cy="9235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3000" b="1" kern="1200">
                <a:latin typeface="+mj-lt"/>
                <a:ea typeface="+mj-ea"/>
                <a:cs typeface="+mj-cs"/>
              </a:rPr>
              <a:t>Visão geral da AWS e principais serviços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63824D0-888C-411E-80BF-8838131E33A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31520" y="1380744"/>
            <a:ext cx="6858000" cy="46085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 dirty="0"/>
              <a:t>Liderança em Cloud </a:t>
            </a:r>
            <a:r>
              <a:rPr lang="pt-BR" sz="1400" b="1" dirty="0" err="1"/>
              <a:t>Computing</a:t>
            </a:r>
            <a:endParaRPr lang="pt-BR" sz="1400" b="1" dirty="0"/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dirty="0"/>
              <a:t>A AWS é reconhecida como líder global em serviços de computação em nuvem, oferecendo soluções escaláveis e confiáveis.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 dirty="0"/>
              <a:t>Serviço EC2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dirty="0"/>
              <a:t>O EC2 oferece capacidade de computação flexível e redimensionável para executar aplicações na nuvem.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 dirty="0"/>
              <a:t>Armazenamento com S3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dirty="0"/>
              <a:t>O S3 fornece armazenamento seguro e durável para qualquer volume de dados, com alta disponibilidade.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 dirty="0"/>
              <a:t>Banco de Dados e Lambda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dirty="0"/>
              <a:t>RDS gerencia bancos de dados relacionais, enquanto Lambda permite execução de código sem servidor sob demanda.</a:t>
            </a:r>
          </a:p>
        </p:txBody>
      </p:sp>
      <p:pic>
        <p:nvPicPr>
          <p:cNvPr id="7" name="Espaço Reservado para Conteúdo 6" descr="Computação em nuvem">
            <a:extLst>
              <a:ext uri="{FF2B5EF4-FFF2-40B4-BE49-F238E27FC236}">
                <a16:creationId xmlns:a16="http://schemas.microsoft.com/office/drawing/2014/main" id="{ADC8318E-45D6-44A7-8F9B-BE5384C995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1984" r="32438"/>
          <a:stretch>
            <a:fillRect/>
          </a:stretch>
        </p:blipFill>
        <p:spPr>
          <a:xfrm>
            <a:off x="8491126" y="603504"/>
            <a:ext cx="3085177" cy="5202936"/>
          </a:xfrm>
          <a:prstGeom prst="rect">
            <a:avLst/>
          </a:prstGeom>
          <a:noFill/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F77764-8443-E384-F21E-F168F388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AF1292B-4178-0D20-5D5B-FD6AFE61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41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D4BB8-197A-1B56-F803-09397885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/>
          <a:p>
            <a:r>
              <a:rPr lang="pt-BR"/>
              <a:t>Conceitos Fundamentais de Rede na AWS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4A8B6-2796-8A93-9F25-0A1B8BBF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7CA4796-38AF-1385-94D6-A804C4AFF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218" y="5619265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96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A9243-2091-CEF3-0087-69E4E8B53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O que é VPC (Virtual Private Cloud)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57E5-A98D-4C77-AFDE-0CDDB1B06BE4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 dirty="0"/>
              <a:t>Rede Virtual Isolada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 dirty="0"/>
              <a:t>Uma VPC é uma rede virtual separada que isola recursos dentro da nuvem para maior segurança e controle.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F52C9C-225B-C807-99DB-471DA12C7B1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0750E59-1242-CA19-4645-CB7908C5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Espaço Reservado para Imagem 9" descr="Uma imagem contendo grama, de madeira, mesa, cama&#10;&#10;O conteúdo gerado por IA pode estar incorreto.">
            <a:extLst>
              <a:ext uri="{FF2B5EF4-FFF2-40B4-BE49-F238E27FC236}">
                <a16:creationId xmlns:a16="http://schemas.microsoft.com/office/drawing/2014/main" id="{7BCED775-1FAB-1330-7AD8-3385FECB6A2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1" b="8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8635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25ADA-D37E-0E05-935C-47497D00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/>
          <a:p>
            <a:r>
              <a:rPr lang="pt-BR"/>
              <a:t>Subnets na AWS: Tipos e Configurações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C4202E2-2569-4F8A-8BA4-39C40339BF28}"/>
              </a:ext>
            </a:extLst>
          </p:cNvPr>
          <p:cNvSpPr txBox="1"/>
          <p:nvPr/>
        </p:nvSpPr>
        <p:spPr>
          <a:xfrm>
            <a:off x="137159" y="776036"/>
            <a:ext cx="5866854" cy="546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/>
              <a:t>Subnets </a:t>
            </a:r>
            <a:r>
              <a:rPr lang="en-US" kern="1200" dirty="0" err="1"/>
              <a:t>dividem</a:t>
            </a:r>
            <a:r>
              <a:rPr lang="en-US" kern="1200" dirty="0"/>
              <a:t> </a:t>
            </a:r>
            <a:r>
              <a:rPr lang="en-US" kern="1200" dirty="0" err="1"/>
              <a:t>uma</a:t>
            </a:r>
            <a:r>
              <a:rPr lang="en-US" kern="1200" dirty="0"/>
              <a:t> VPC </a:t>
            </a:r>
            <a:r>
              <a:rPr lang="en-US" kern="1200" dirty="0" err="1"/>
              <a:t>em</a:t>
            </a:r>
            <a:r>
              <a:rPr lang="en-US" kern="1200" dirty="0"/>
              <a:t> </a:t>
            </a:r>
            <a:r>
              <a:rPr lang="en-US" kern="1200" dirty="0" err="1"/>
              <a:t>segmentos</a:t>
            </a:r>
            <a:r>
              <a:rPr lang="en-US" kern="1200" dirty="0"/>
              <a:t> </a:t>
            </a:r>
            <a:r>
              <a:rPr lang="en-US" kern="1200" dirty="0" err="1"/>
              <a:t>isolados</a:t>
            </a:r>
            <a:r>
              <a:rPr lang="en-US" kern="1200" dirty="0"/>
              <a:t> para </a:t>
            </a:r>
            <a:r>
              <a:rPr lang="en-US" kern="1200" dirty="0" err="1"/>
              <a:t>melhor</a:t>
            </a:r>
            <a:r>
              <a:rPr lang="en-US" kern="1200" dirty="0"/>
              <a:t> </a:t>
            </a:r>
            <a:r>
              <a:rPr lang="en-US" kern="1200" dirty="0" err="1"/>
              <a:t>organização</a:t>
            </a:r>
            <a:r>
              <a:rPr lang="en-US" kern="1200" dirty="0"/>
              <a:t>.</a:t>
            </a:r>
          </a:p>
          <a:p>
            <a:pPr marL="22860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/>
              <a:t>Subnets </a:t>
            </a:r>
            <a:r>
              <a:rPr lang="en-US" kern="1200" dirty="0" err="1"/>
              <a:t>públicas</a:t>
            </a:r>
            <a:r>
              <a:rPr lang="en-US" kern="1200" dirty="0"/>
              <a:t> </a:t>
            </a:r>
            <a:r>
              <a:rPr lang="en-US" kern="1200" dirty="0" err="1"/>
              <a:t>permitem</a:t>
            </a:r>
            <a:r>
              <a:rPr lang="en-US" kern="1200" dirty="0"/>
              <a:t> </a:t>
            </a:r>
            <a:r>
              <a:rPr lang="en-US" kern="1200" dirty="0" err="1"/>
              <a:t>acesso</a:t>
            </a:r>
            <a:r>
              <a:rPr lang="en-US" kern="1200" dirty="0"/>
              <a:t> </a:t>
            </a:r>
            <a:r>
              <a:rPr lang="en-US" kern="1200" dirty="0" err="1"/>
              <a:t>direto</a:t>
            </a:r>
            <a:r>
              <a:rPr lang="en-US" kern="1200" dirty="0"/>
              <a:t> à internet para </a:t>
            </a:r>
            <a:r>
              <a:rPr lang="en-US" kern="1200" dirty="0" err="1"/>
              <a:t>recursos</a:t>
            </a:r>
            <a:r>
              <a:rPr lang="en-US" kern="1200" dirty="0"/>
              <a:t> </a:t>
            </a:r>
            <a:r>
              <a:rPr lang="en-US" kern="1200" dirty="0" err="1"/>
              <a:t>específicos</a:t>
            </a:r>
            <a:r>
              <a:rPr lang="en-US" kern="1200" dirty="0"/>
              <a:t>.</a:t>
            </a:r>
          </a:p>
          <a:p>
            <a:pPr marL="22860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/>
              <a:t>Subnets </a:t>
            </a:r>
            <a:r>
              <a:rPr lang="en-US" kern="1200" dirty="0" err="1"/>
              <a:t>privadas</a:t>
            </a:r>
            <a:r>
              <a:rPr lang="en-US" kern="1200" dirty="0"/>
              <a:t> </a:t>
            </a:r>
            <a:r>
              <a:rPr lang="en-US" kern="1200" dirty="0" err="1"/>
              <a:t>mantêm</a:t>
            </a:r>
            <a:r>
              <a:rPr lang="en-US" kern="1200" dirty="0"/>
              <a:t> </a:t>
            </a:r>
            <a:r>
              <a:rPr lang="en-US" kern="1200" dirty="0" err="1"/>
              <a:t>recursos</a:t>
            </a:r>
            <a:r>
              <a:rPr lang="en-US" kern="1200" dirty="0"/>
              <a:t> </a:t>
            </a:r>
            <a:r>
              <a:rPr lang="en-US" kern="1200" dirty="0" err="1"/>
              <a:t>isolados</a:t>
            </a:r>
            <a:r>
              <a:rPr lang="en-US" kern="1200" dirty="0"/>
              <a:t>, </a:t>
            </a:r>
            <a:r>
              <a:rPr lang="en-US" kern="1200" dirty="0" err="1"/>
              <a:t>protegendo-os</a:t>
            </a:r>
            <a:r>
              <a:rPr lang="en-US" kern="1200" dirty="0"/>
              <a:t> do </a:t>
            </a:r>
            <a:r>
              <a:rPr lang="en-US" kern="1200" dirty="0" err="1"/>
              <a:t>acesso</a:t>
            </a:r>
            <a:r>
              <a:rPr lang="en-US" kern="1200" dirty="0"/>
              <a:t> </a:t>
            </a:r>
            <a:r>
              <a:rPr lang="en-US" kern="1200" dirty="0" err="1"/>
              <a:t>externo</a:t>
            </a:r>
            <a:r>
              <a:rPr lang="en-US" kern="1200" dirty="0"/>
              <a:t> </a:t>
            </a:r>
            <a:r>
              <a:rPr lang="en-US" kern="1200" dirty="0" err="1"/>
              <a:t>direto</a:t>
            </a:r>
            <a:r>
              <a:rPr lang="en-US" kern="1200" dirty="0"/>
              <a:t>.</a:t>
            </a:r>
          </a:p>
          <a:p>
            <a:pPr marL="22860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/>
              <a:t>Configurações</a:t>
            </a:r>
            <a:r>
              <a:rPr lang="en-US" kern="1200" dirty="0"/>
              <a:t> de </a:t>
            </a:r>
            <a:r>
              <a:rPr lang="en-US" kern="1200" dirty="0" err="1"/>
              <a:t>roteamento</a:t>
            </a:r>
            <a:r>
              <a:rPr lang="en-US" kern="1200" dirty="0"/>
              <a:t> </a:t>
            </a:r>
            <a:r>
              <a:rPr lang="en-US" kern="1200" dirty="0" err="1"/>
              <a:t>definem</a:t>
            </a:r>
            <a:r>
              <a:rPr lang="en-US" kern="1200" dirty="0"/>
              <a:t> o </a:t>
            </a:r>
            <a:r>
              <a:rPr lang="en-US" kern="1200" dirty="0" err="1"/>
              <a:t>tráfego</a:t>
            </a:r>
            <a:r>
              <a:rPr lang="en-US" kern="1200" dirty="0"/>
              <a:t> </a:t>
            </a:r>
            <a:r>
              <a:rPr lang="en-US" kern="1200" dirty="0" err="1"/>
              <a:t>permitido</a:t>
            </a:r>
            <a:r>
              <a:rPr lang="en-US" kern="1200" dirty="0"/>
              <a:t> entre subnets.</a:t>
            </a:r>
          </a:p>
          <a:p>
            <a:pPr marL="228600" indent="-2286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/>
              <a:t>A </a:t>
            </a:r>
            <a:r>
              <a:rPr lang="en-US" kern="1200" dirty="0" err="1"/>
              <a:t>escolha</a:t>
            </a:r>
            <a:r>
              <a:rPr lang="en-US" kern="1200" dirty="0"/>
              <a:t> </a:t>
            </a:r>
            <a:r>
              <a:rPr lang="en-US" kern="1200" dirty="0" err="1"/>
              <a:t>correta</a:t>
            </a:r>
            <a:r>
              <a:rPr lang="en-US" kern="1200" dirty="0"/>
              <a:t> das subnets </a:t>
            </a:r>
            <a:r>
              <a:rPr lang="en-US" kern="1200" dirty="0" err="1"/>
              <a:t>otimiza</a:t>
            </a:r>
            <a:r>
              <a:rPr lang="en-US" kern="1200" dirty="0"/>
              <a:t> </a:t>
            </a:r>
            <a:r>
              <a:rPr lang="en-US" kern="1200" dirty="0" err="1"/>
              <a:t>segurança</a:t>
            </a:r>
            <a:r>
              <a:rPr lang="en-US" kern="1200" dirty="0"/>
              <a:t> e </a:t>
            </a:r>
            <a:r>
              <a:rPr lang="en-US" kern="1200" dirty="0" err="1"/>
              <a:t>desempenho</a:t>
            </a:r>
            <a:r>
              <a:rPr lang="en-US" kern="1200" dirty="0"/>
              <a:t> da rede.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6599E00-E458-4C4B-39F6-BF6F3B52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Exemplo de Texto de Rodapé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9C367E-4D6F-C622-4442-48914F2A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2008" y="6455664"/>
            <a:ext cx="467258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300" baseline="0">
                <a:latin typeface="+mn-lt"/>
                <a:ea typeface="+mn-ea"/>
                <a:cs typeface="+mn-cs"/>
              </a:rPr>
              <a:t>sexta-feira, 14 de fevereiro de 2025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43984B-1ADE-4732-6FF4-353BCB5A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1" name="Espaço Reservado para Conteúdo 10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50316F2E-8B1D-613C-E781-16403EA80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65" y="212249"/>
            <a:ext cx="5985852" cy="5985852"/>
          </a:xfrm>
        </p:spPr>
      </p:pic>
    </p:spTree>
    <p:extLst>
      <p:ext uri="{BB962C8B-B14F-4D97-AF65-F5344CB8AC3E}">
        <p14:creationId xmlns:p14="http://schemas.microsoft.com/office/powerpoint/2010/main" val="39459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30F16-83E8-66CF-7EF7-1FAE215E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1" kern="1200">
                <a:latin typeface="+mj-lt"/>
                <a:ea typeface="+mj-ea"/>
                <a:cs typeface="+mj-cs"/>
              </a:rPr>
              <a:t>Configuração de subnets públicas e privadas</a:t>
            </a:r>
          </a:p>
        </p:txBody>
      </p:sp>
      <p:pic>
        <p:nvPicPr>
          <p:cNvPr id="7" name="Espaço Reservado para Conteúdo 6" descr="Ícones de mídia social">
            <a:extLst>
              <a:ext uri="{FF2B5EF4-FFF2-40B4-BE49-F238E27FC236}">
                <a16:creationId xmlns:a16="http://schemas.microsoft.com/office/drawing/2014/main" id="{F72476BF-2DA0-4EBE-8033-598600BA123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b="17635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3DC4C49-BB2A-49C3-8AC7-666A2B7551E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Diferença entre subnets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Subnets públicas são acessíveis via internet, enquanto privadas são isoladas para proteção interna.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Usos típicos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Subnets públicas hospedam serviços acessíveis externamente; privadas armazenam dados e recursos sensíveis.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900" b="1"/>
              <a:t>Configuração segura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900"/>
              <a:t>Configurar subnets para equilibrar segurança e acessibilidade é essencial para proteger recursos na nuvem.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B0FD16-EC4A-83B0-95CD-7C7A31BB8F3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00694DA-BF63-5FE4-88FB-DBB919914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117516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0394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D3404-B52A-8CDC-AEAB-8150C9AB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2700" b="1" kern="1200">
                <a:latin typeface="+mj-lt"/>
                <a:ea typeface="+mj-ea"/>
                <a:cs typeface="+mj-cs"/>
              </a:rPr>
              <a:t>Internet Gateway e Nat Gateway: diferenças e usos</a:t>
            </a:r>
          </a:p>
        </p:txBody>
      </p:sp>
      <p:pic>
        <p:nvPicPr>
          <p:cNvPr id="7" name="Espaço Reservado para Conteúdo 6" descr="Rede em nuvem e conceito de computação">
            <a:extLst>
              <a:ext uri="{FF2B5EF4-FFF2-40B4-BE49-F238E27FC236}">
                <a16:creationId xmlns:a16="http://schemas.microsoft.com/office/drawing/2014/main" id="{B2AC1234-69BA-4335-A2BC-B852F0A6420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5234" r="13723" b="-2"/>
          <a:stretch>
            <a:fillRect/>
          </a:stretch>
        </p:blipFill>
        <p:spPr>
          <a:xfrm>
            <a:off x="20" y="-1"/>
            <a:ext cx="7783979" cy="6411311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4215859-E9E0-41B6-B225-55DAADD5D85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Função do Internet Gateway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O Internet Gateway conecta a VPC diretamente à internet para tráfego bidirecional.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Função do NAT Gateway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O NAT Gateway permite que instâncias privadas acessem a internet sem expor seus IPs públicos.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pt-BR" sz="1000" b="1"/>
              <a:t>Cenários de Aplicação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pt-BR" sz="1000"/>
              <a:t>Internet Gateway é usado para recursos públicos; NAT Gateway para recursos privados sem IP público.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A63256-F14F-8A78-9783-031ED95067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6304" y="6455664"/>
            <a:ext cx="54864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4C14748-F5B8-5742-53D0-6CAA6DFB2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94" y="5216929"/>
            <a:ext cx="908406" cy="12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445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Gradiente Ascendente">
  <a:themeElements>
    <a:clrScheme name="Gradient 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Custom 3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Rise" id="{FF74CFCA-15A8-4A19-8791-A4B07AC19AED}" vid="{4F1DA30D-FBF7-47F9-8AB5-ACED5332D3E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2217</Words>
  <Application>Microsoft Office PowerPoint</Application>
  <PresentationFormat>Widescreen</PresentationFormat>
  <Paragraphs>289</Paragraphs>
  <Slides>38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4" baseType="lpstr">
      <vt:lpstr>Aptos</vt:lpstr>
      <vt:lpstr>Arial</vt:lpstr>
      <vt:lpstr>Avenir Next LT Pro</vt:lpstr>
      <vt:lpstr>Avenir Next LT Pro Light</vt:lpstr>
      <vt:lpstr>Neue Haas Grotesk Text Pro</vt:lpstr>
      <vt:lpstr>Gradiente Ascendente</vt:lpstr>
      <vt:lpstr>Fundamentos Teóricos da AWS: Conceitos Essenciais para Pós-Graduação</vt:lpstr>
      <vt:lpstr>Introdução à Computação em Nuvem e à AWS</vt:lpstr>
      <vt:lpstr>Modelos de serviço: IaaS, PaaS, SaaS</vt:lpstr>
      <vt:lpstr>Visão geral da AWS e principais serviços</vt:lpstr>
      <vt:lpstr>Conceitos Fundamentais de Rede na AWS</vt:lpstr>
      <vt:lpstr>O que é VPC (Virtual Private Cloud)</vt:lpstr>
      <vt:lpstr>Subnets na AWS: Tipos e Configurações</vt:lpstr>
      <vt:lpstr>Configuração de subnets públicas e privadas</vt:lpstr>
      <vt:lpstr>Internet Gateway e Nat Gateway: diferenças e usos</vt:lpstr>
      <vt:lpstr>Controle de Tráfego e Segurança em Redes AWS</vt:lpstr>
      <vt:lpstr>Security Groups: funcionamento e exemplos</vt:lpstr>
      <vt:lpstr>Network ACLs: Controle de Tráfego por Subnet</vt:lpstr>
      <vt:lpstr>Boas práticas de segmentação e isolamento de rede</vt:lpstr>
      <vt:lpstr>Serviços de Computação: EC2 e Fargate</vt:lpstr>
      <vt:lpstr>Fundamentos do Amazon EC2</vt:lpstr>
      <vt:lpstr>Conceitos de instâncias e escalabilidade</vt:lpstr>
      <vt:lpstr>AWS Fargate: computação serverless para containers</vt:lpstr>
      <vt:lpstr>Balanceamento de Carga na AWS</vt:lpstr>
      <vt:lpstr>Conceito de Load Balancer</vt:lpstr>
      <vt:lpstr>Tipos de Load Balancer oferecidos pela AWS</vt:lpstr>
      <vt:lpstr>Exemplo de arquitetura resiliente com Load Balancer</vt:lpstr>
      <vt:lpstr>Gestão de Identidade e Acesso: IAM</vt:lpstr>
      <vt:lpstr>Princípios do IAM (Identity and Access Management)</vt:lpstr>
      <vt:lpstr>Usuários, grupos, roles e políticas</vt:lpstr>
      <vt:lpstr>Boas práticas de segurança no IAM</vt:lpstr>
      <vt:lpstr>Fundamentos de Segurança na AWS</vt:lpstr>
      <vt:lpstr>Monitoramento e auditoria com CloudTrail</vt:lpstr>
      <vt:lpstr>Criptografia de dados em trânsito e em repouso</vt:lpstr>
      <vt:lpstr>Gestão de credenciais e segredos</vt:lpstr>
      <vt:lpstr>Automação de Deploy: CI/CD e CodePipeline</vt:lpstr>
      <vt:lpstr>O que é CI/CD e importância na nuvem</vt:lpstr>
      <vt:lpstr>Visão geral do AWS CodePipeline</vt:lpstr>
      <vt:lpstr>Exemplo teórico de esteira de pipeline</vt:lpstr>
      <vt:lpstr>Boas Práticas para Ambientes AWS</vt:lpstr>
      <vt:lpstr>Gerenciamento de custos e otimização de recursos</vt:lpstr>
      <vt:lpstr>Estrutura organizacional de contas AWS</vt:lpstr>
      <vt:lpstr>Governança e conformidade em ambientes cloud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Douglas Fernandes De Carvalho Jardim</dc:creator>
  <cp:lastModifiedBy>Douglas Fernandes De Carvalho Jardim</cp:lastModifiedBy>
  <cp:revision>1</cp:revision>
  <dcterms:created xsi:type="dcterms:W3CDTF">2025-09-29T18:35:55Z</dcterms:created>
  <dcterms:modified xsi:type="dcterms:W3CDTF">2025-09-30T01:26:27Z</dcterms:modified>
</cp:coreProperties>
</file>